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6858000" cx="12192000"/>
  <p:notesSz cx="6858000" cy="9144000"/>
  <p:embeddedFontLst>
    <p:embeddedFont>
      <p:font typeface="Proxima Nova"/>
      <p:regular r:id="rId28"/>
      <p:bold r:id="rId29"/>
      <p:italic r:id="rId30"/>
      <p:boldItalic r:id="rId31"/>
    </p:embeddedFont>
    <p:embeddedFont>
      <p:font typeface="Garamond"/>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6" roundtripDataSignature="AMtx7mjUKC77E3e8+pRS4BOqY/Ly8CzL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ProximaNova-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ProximaNova-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ProximaNova-boldItalic.fntdata"/><Relationship Id="rId30" Type="http://schemas.openxmlformats.org/officeDocument/2006/relationships/font" Target="fonts/ProximaNova-italic.fntdata"/><Relationship Id="rId11" Type="http://schemas.openxmlformats.org/officeDocument/2006/relationships/slide" Target="slides/slide7.xml"/><Relationship Id="rId33" Type="http://schemas.openxmlformats.org/officeDocument/2006/relationships/font" Target="fonts/Garamond-bold.fntdata"/><Relationship Id="rId10" Type="http://schemas.openxmlformats.org/officeDocument/2006/relationships/slide" Target="slides/slide6.xml"/><Relationship Id="rId32" Type="http://schemas.openxmlformats.org/officeDocument/2006/relationships/font" Target="fonts/Garamond-regular.fntdata"/><Relationship Id="rId13" Type="http://schemas.openxmlformats.org/officeDocument/2006/relationships/slide" Target="slides/slide9.xml"/><Relationship Id="rId35" Type="http://schemas.openxmlformats.org/officeDocument/2006/relationships/font" Target="fonts/Garamond-boldItalic.fntdata"/><Relationship Id="rId12" Type="http://schemas.openxmlformats.org/officeDocument/2006/relationships/slide" Target="slides/slide8.xml"/><Relationship Id="rId34" Type="http://schemas.openxmlformats.org/officeDocument/2006/relationships/font" Target="fonts/Garamond-italic.fntdata"/><Relationship Id="rId15" Type="http://schemas.openxmlformats.org/officeDocument/2006/relationships/slide" Target="slides/slide11.xml"/><Relationship Id="rId14" Type="http://schemas.openxmlformats.org/officeDocument/2006/relationships/slide" Target="slides/slide10.xml"/><Relationship Id="rId36" Type="http://customschemas.google.com/relationships/presentationmetadata" Target="meta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jpg>
</file>

<file path=ppt/media/image12.png>
</file>

<file path=ppt/media/image13.jpg>
</file>

<file path=ppt/media/image14.png>
</file>

<file path=ppt/media/image15.jpg>
</file>

<file path=ppt/media/image16.jpg>
</file>

<file path=ppt/media/image17.png>
</file>

<file path=ppt/media/image18.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8" name="Google Shape;20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4" name="Google Shape;21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1" name="Google Shape;22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4" name="Google Shape;234;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9" name="Google Shape;249;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6" name="Google Shape;256;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8" name="Google Shape;268;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5" name="Google Shape;275;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Các cơ sở cung cấp thông tin về chương trình tham vấn tâm lý của cơ sở mình (nếu có). Hiện nay đã có ở cơ sở Hà Nội và Cần Thơ</a:t>
            </a:r>
            <a:endParaRPr/>
          </a:p>
        </p:txBody>
      </p:sp>
      <p:sp>
        <p:nvSpPr>
          <p:cNvPr id="276" name="Google Shape;276;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4" name="Google Shape;284;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5" name="Google Shape;295;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8" name="Google Shape;18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6" name="Shape 16"/>
        <p:cNvGrpSpPr/>
        <p:nvPr/>
      </p:nvGrpSpPr>
      <p:grpSpPr>
        <a:xfrm>
          <a:off x="0" y="0"/>
          <a:ext cx="0" cy="0"/>
          <a:chOff x="0" y="0"/>
          <a:chExt cx="0" cy="0"/>
        </a:xfrm>
      </p:grpSpPr>
      <p:pic>
        <p:nvPicPr>
          <p:cNvPr descr="HD-PanelTitle-GrommetsCombined.png" id="17" name="Google Shape;17;p25"/>
          <p:cNvPicPr preferRelativeResize="0"/>
          <p:nvPr/>
        </p:nvPicPr>
        <p:blipFill rotWithShape="1">
          <a:blip r:embed="rId2">
            <a:alphaModFix/>
          </a:blip>
          <a:srcRect b="0" l="0" r="0" t="0"/>
          <a:stretch/>
        </p:blipFill>
        <p:spPr>
          <a:xfrm>
            <a:off x="0" y="0"/>
            <a:ext cx="12188825" cy="6856214"/>
          </a:xfrm>
          <a:prstGeom prst="rect">
            <a:avLst/>
          </a:prstGeom>
          <a:noFill/>
          <a:ln>
            <a:noFill/>
          </a:ln>
        </p:spPr>
      </p:pic>
      <p:sp>
        <p:nvSpPr>
          <p:cNvPr id="18" name="Google Shape;18;p25"/>
          <p:cNvSpPr txBox="1"/>
          <p:nvPr>
            <p:ph type="ctrTitle"/>
          </p:nvPr>
        </p:nvSpPr>
        <p:spPr>
          <a:xfrm>
            <a:off x="2692398" y="1871131"/>
            <a:ext cx="6815669" cy="1515533"/>
          </a:xfrm>
          <a:prstGeom prst="rect">
            <a:avLst/>
          </a:prstGeom>
          <a:noFill/>
          <a:ln>
            <a:noFill/>
          </a:ln>
        </p:spPr>
        <p:txBody>
          <a:bodyPr anchorCtr="0" anchor="b" bIns="45700" lIns="91425" spcFirstLastPara="1" rIns="91425" wrap="square" tIns="45700">
            <a:noAutofit/>
          </a:bodyPr>
          <a:lstStyle>
            <a:lvl1pPr lvl="0" algn="ctr">
              <a:spcBef>
                <a:spcPts val="0"/>
              </a:spcBef>
              <a:spcAft>
                <a:spcPts val="0"/>
              </a:spcAft>
              <a:buClr>
                <a:srgbClr val="262626"/>
              </a:buClr>
              <a:buSzPts val="5400"/>
              <a:buFont typeface="Garamond"/>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5"/>
          <p:cNvSpPr txBox="1"/>
          <p:nvPr>
            <p:ph idx="1" type="subTitle"/>
          </p:nvPr>
        </p:nvSpPr>
        <p:spPr>
          <a:xfrm>
            <a:off x="2692398" y="3657597"/>
            <a:ext cx="6815669" cy="1320802"/>
          </a:xfrm>
          <a:prstGeom prst="rect">
            <a:avLst/>
          </a:prstGeom>
          <a:noFill/>
          <a:ln>
            <a:noFill/>
          </a:ln>
        </p:spPr>
        <p:txBody>
          <a:bodyPr anchorCtr="0" anchor="t" bIns="45700" lIns="91425" spcFirstLastPara="1" rIns="91425" wrap="square" tIns="45700">
            <a:normAutofit/>
          </a:bodyPr>
          <a:lstStyle>
            <a:lvl1pPr lvl="0" algn="ctr">
              <a:spcBef>
                <a:spcPts val="420"/>
              </a:spcBef>
              <a:spcAft>
                <a:spcPts val="0"/>
              </a:spcAft>
              <a:buSzPts val="2415"/>
              <a:buNone/>
              <a:defRPr sz="2100">
                <a:solidFill>
                  <a:schemeClr val="dk1"/>
                </a:solidFill>
              </a:defRPr>
            </a:lvl1pPr>
            <a:lvl2pPr lvl="1" algn="ctr">
              <a:spcBef>
                <a:spcPts val="600"/>
              </a:spcBef>
              <a:spcAft>
                <a:spcPts val="0"/>
              </a:spcAft>
              <a:buSzPts val="2300"/>
              <a:buNone/>
              <a:defRPr>
                <a:solidFill>
                  <a:srgbClr val="888888"/>
                </a:solidFill>
              </a:defRPr>
            </a:lvl2pPr>
            <a:lvl3pPr lvl="2" algn="ctr">
              <a:spcBef>
                <a:spcPts val="600"/>
              </a:spcBef>
              <a:spcAft>
                <a:spcPts val="0"/>
              </a:spcAft>
              <a:buSzPts val="2070"/>
              <a:buNone/>
              <a:defRPr>
                <a:solidFill>
                  <a:srgbClr val="888888"/>
                </a:solidFill>
              </a:defRPr>
            </a:lvl3pPr>
            <a:lvl4pPr lvl="3" algn="ctr">
              <a:spcBef>
                <a:spcPts val="600"/>
              </a:spcBef>
              <a:spcAft>
                <a:spcPts val="0"/>
              </a:spcAft>
              <a:buSzPts val="1840"/>
              <a:buNone/>
              <a:defRPr>
                <a:solidFill>
                  <a:srgbClr val="888888"/>
                </a:solidFill>
              </a:defRPr>
            </a:lvl4pPr>
            <a:lvl5pPr lvl="4" algn="ctr">
              <a:spcBef>
                <a:spcPts val="600"/>
              </a:spcBef>
              <a:spcAft>
                <a:spcPts val="0"/>
              </a:spcAft>
              <a:buSzPts val="1610"/>
              <a:buNone/>
              <a:defRPr>
                <a:solidFill>
                  <a:srgbClr val="888888"/>
                </a:solidFill>
              </a:defRPr>
            </a:lvl5pPr>
            <a:lvl6pPr lvl="5" algn="ctr">
              <a:spcBef>
                <a:spcPts val="600"/>
              </a:spcBef>
              <a:spcAft>
                <a:spcPts val="0"/>
              </a:spcAft>
              <a:buSzPts val="1610"/>
              <a:buNone/>
              <a:defRPr>
                <a:solidFill>
                  <a:srgbClr val="888888"/>
                </a:solidFill>
              </a:defRPr>
            </a:lvl6pPr>
            <a:lvl7pPr lvl="6" algn="ctr">
              <a:spcBef>
                <a:spcPts val="600"/>
              </a:spcBef>
              <a:spcAft>
                <a:spcPts val="0"/>
              </a:spcAft>
              <a:buSzPts val="1610"/>
              <a:buNone/>
              <a:defRPr>
                <a:solidFill>
                  <a:srgbClr val="888888"/>
                </a:solidFill>
              </a:defRPr>
            </a:lvl7pPr>
            <a:lvl8pPr lvl="7" algn="ctr">
              <a:spcBef>
                <a:spcPts val="600"/>
              </a:spcBef>
              <a:spcAft>
                <a:spcPts val="0"/>
              </a:spcAft>
              <a:buSzPts val="1610"/>
              <a:buNone/>
              <a:defRPr>
                <a:solidFill>
                  <a:srgbClr val="888888"/>
                </a:solidFill>
              </a:defRPr>
            </a:lvl8pPr>
            <a:lvl9pPr lvl="8" algn="ctr">
              <a:spcBef>
                <a:spcPts val="600"/>
              </a:spcBef>
              <a:spcAft>
                <a:spcPts val="600"/>
              </a:spcAft>
              <a:buSzPts val="1610"/>
              <a:buNone/>
              <a:defRPr>
                <a:solidFill>
                  <a:srgbClr val="888888"/>
                </a:solidFill>
              </a:defRPr>
            </a:lvl9pPr>
          </a:lstStyle>
          <a:p/>
        </p:txBody>
      </p:sp>
      <p:sp>
        <p:nvSpPr>
          <p:cNvPr id="20" name="Google Shape;20;p25"/>
          <p:cNvSpPr txBox="1"/>
          <p:nvPr>
            <p:ph idx="10" type="dt"/>
          </p:nvPr>
        </p:nvSpPr>
        <p:spPr>
          <a:xfrm>
            <a:off x="7983232" y="5037663"/>
            <a:ext cx="897467"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5"/>
          <p:cNvSpPr txBox="1"/>
          <p:nvPr>
            <p:ph idx="11" type="ftr"/>
          </p:nvPr>
        </p:nvSpPr>
        <p:spPr>
          <a:xfrm>
            <a:off x="2692397" y="5037663"/>
            <a:ext cx="5214635"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5"/>
          <p:cNvSpPr txBox="1"/>
          <p:nvPr>
            <p:ph idx="12" type="sldNum"/>
          </p:nvPr>
        </p:nvSpPr>
        <p:spPr>
          <a:xfrm>
            <a:off x="8956900" y="5037663"/>
            <a:ext cx="55116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3" name="Google Shape;23;p25"/>
          <p:cNvCxnSpPr/>
          <p:nvPr/>
        </p:nvCxnSpPr>
        <p:spPr>
          <a:xfrm>
            <a:off x="2692399" y="3522131"/>
            <a:ext cx="6815668" cy="0"/>
          </a:xfrm>
          <a:prstGeom prst="straightConnector1">
            <a:avLst/>
          </a:prstGeom>
          <a:noFill/>
          <a:ln cap="flat" cmpd="sng" w="15875">
            <a:solidFill>
              <a:srgbClr val="E8D08F"/>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81" name="Shape 81"/>
        <p:cNvGrpSpPr/>
        <p:nvPr/>
      </p:nvGrpSpPr>
      <p:grpSpPr>
        <a:xfrm>
          <a:off x="0" y="0"/>
          <a:ext cx="0" cy="0"/>
          <a:chOff x="0" y="0"/>
          <a:chExt cx="0" cy="0"/>
        </a:xfrm>
      </p:grpSpPr>
      <p:sp>
        <p:nvSpPr>
          <p:cNvPr id="82" name="Google Shape;82;p34"/>
          <p:cNvSpPr txBox="1"/>
          <p:nvPr>
            <p:ph type="title"/>
          </p:nvPr>
        </p:nvSpPr>
        <p:spPr>
          <a:xfrm>
            <a:off x="1295401" y="4815415"/>
            <a:ext cx="9609666" cy="566738"/>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2400"/>
              <a:buFont typeface="Garamond"/>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4"/>
          <p:cNvSpPr/>
          <p:nvPr>
            <p:ph idx="2" type="pic"/>
          </p:nvPr>
        </p:nvSpPr>
        <p:spPr>
          <a:xfrm>
            <a:off x="1041427" y="1041399"/>
            <a:ext cx="10105972" cy="3335869"/>
          </a:xfrm>
          <a:prstGeom prst="roundRect">
            <a:avLst>
              <a:gd fmla="val 0" name="adj"/>
            </a:avLst>
          </a:prstGeom>
          <a:noFill/>
          <a:ln cap="flat" cmpd="thickThin" w="57150">
            <a:solidFill>
              <a:srgbClr val="7F7F7F"/>
            </a:solidFill>
            <a:prstDash val="solid"/>
            <a:miter lim="800000"/>
            <a:headEnd len="sm" w="sm" type="none"/>
            <a:tailEnd len="sm" w="sm" type="none"/>
          </a:ln>
        </p:spPr>
        <p:txBody>
          <a:bodyPr anchorCtr="0" anchor="t" bIns="45700" lIns="91425" spcFirstLastPara="1" rIns="91425" wrap="square" tIns="45700">
            <a:normAutofit/>
          </a:bodyPr>
          <a:lstStyle>
            <a:lvl1pPr lvl="0" marR="0" rtl="0" algn="ctr">
              <a:spcBef>
                <a:spcPts val="32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1pPr>
            <a:lvl2pPr lvl="1"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2pPr>
            <a:lvl3pPr lvl="2"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3pPr>
            <a:lvl4pPr lvl="3"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4pPr>
            <a:lvl5pPr lvl="4"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5pPr>
            <a:lvl6pPr lvl="5"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6pPr>
            <a:lvl7pPr lvl="6"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7pPr>
            <a:lvl8pPr lvl="7"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8pPr>
            <a:lvl9pPr lvl="8" marR="0" rtl="0" algn="l">
              <a:spcBef>
                <a:spcPts val="600"/>
              </a:spcBef>
              <a:spcAft>
                <a:spcPts val="60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9pPr>
          </a:lstStyle>
          <a:p/>
        </p:txBody>
      </p:sp>
      <p:sp>
        <p:nvSpPr>
          <p:cNvPr id="84" name="Google Shape;84;p34"/>
          <p:cNvSpPr txBox="1"/>
          <p:nvPr>
            <p:ph idx="1" type="body"/>
          </p:nvPr>
        </p:nvSpPr>
        <p:spPr>
          <a:xfrm>
            <a:off x="1295401" y="5382153"/>
            <a:ext cx="9609666" cy="493712"/>
          </a:xfrm>
          <a:prstGeom prst="rect">
            <a:avLst/>
          </a:prstGeom>
          <a:noFill/>
          <a:ln>
            <a:noFill/>
          </a:ln>
        </p:spPr>
        <p:txBody>
          <a:bodyPr anchorCtr="0" anchor="t" bIns="45700" lIns="91425" spcFirstLastPara="1" rIns="91425" wrap="square" tIns="45700">
            <a:normAutofit/>
          </a:bodyPr>
          <a:lstStyle>
            <a:lvl1pPr indent="-228600" lvl="0" marL="457200" algn="ctr">
              <a:spcBef>
                <a:spcPts val="280"/>
              </a:spcBef>
              <a:spcAft>
                <a:spcPts val="0"/>
              </a:spcAft>
              <a:buSzPts val="1610"/>
              <a:buNone/>
              <a:defRPr sz="1400"/>
            </a:lvl1pPr>
            <a:lvl2pPr indent="-228600" lvl="1" marL="914400" algn="l">
              <a:spcBef>
                <a:spcPts val="600"/>
              </a:spcBef>
              <a:spcAft>
                <a:spcPts val="0"/>
              </a:spcAft>
              <a:buSzPts val="1380"/>
              <a:buNone/>
              <a:defRPr sz="1200"/>
            </a:lvl2pPr>
            <a:lvl3pPr indent="-228600" lvl="2" marL="1371600" algn="l">
              <a:spcBef>
                <a:spcPts val="600"/>
              </a:spcBef>
              <a:spcAft>
                <a:spcPts val="0"/>
              </a:spcAft>
              <a:buSzPts val="1150"/>
              <a:buNone/>
              <a:defRPr sz="1000"/>
            </a:lvl3pPr>
            <a:lvl4pPr indent="-228600" lvl="3" marL="1828800" algn="l">
              <a:spcBef>
                <a:spcPts val="600"/>
              </a:spcBef>
              <a:spcAft>
                <a:spcPts val="0"/>
              </a:spcAft>
              <a:buSzPts val="1035"/>
              <a:buNone/>
              <a:defRPr sz="900"/>
            </a:lvl4pPr>
            <a:lvl5pPr indent="-228600" lvl="4" marL="2286000" algn="l">
              <a:spcBef>
                <a:spcPts val="600"/>
              </a:spcBef>
              <a:spcAft>
                <a:spcPts val="0"/>
              </a:spcAft>
              <a:buSzPts val="1035"/>
              <a:buNone/>
              <a:defRPr sz="900"/>
            </a:lvl5pPr>
            <a:lvl6pPr indent="-228600" lvl="5" marL="2743200" algn="l">
              <a:spcBef>
                <a:spcPts val="600"/>
              </a:spcBef>
              <a:spcAft>
                <a:spcPts val="0"/>
              </a:spcAft>
              <a:buSzPts val="1035"/>
              <a:buNone/>
              <a:defRPr sz="900"/>
            </a:lvl6pPr>
            <a:lvl7pPr indent="-228600" lvl="6" marL="3200400" algn="l">
              <a:spcBef>
                <a:spcPts val="600"/>
              </a:spcBef>
              <a:spcAft>
                <a:spcPts val="0"/>
              </a:spcAft>
              <a:buSzPts val="1035"/>
              <a:buNone/>
              <a:defRPr sz="900"/>
            </a:lvl7pPr>
            <a:lvl8pPr indent="-228600" lvl="7" marL="3657600" algn="l">
              <a:spcBef>
                <a:spcPts val="600"/>
              </a:spcBef>
              <a:spcAft>
                <a:spcPts val="0"/>
              </a:spcAft>
              <a:buSzPts val="1035"/>
              <a:buNone/>
              <a:defRPr sz="900"/>
            </a:lvl8pPr>
            <a:lvl9pPr indent="-228600" lvl="8" marL="4114800" algn="l">
              <a:spcBef>
                <a:spcPts val="600"/>
              </a:spcBef>
              <a:spcAft>
                <a:spcPts val="600"/>
              </a:spcAft>
              <a:buSzPts val="1035"/>
              <a:buNone/>
              <a:defRPr sz="900"/>
            </a:lvl9pPr>
          </a:lstStyle>
          <a:p/>
        </p:txBody>
      </p:sp>
      <p:sp>
        <p:nvSpPr>
          <p:cNvPr id="85" name="Google Shape;85;p34"/>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34"/>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34"/>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88" name="Shape 88"/>
        <p:cNvGrpSpPr/>
        <p:nvPr/>
      </p:nvGrpSpPr>
      <p:grpSpPr>
        <a:xfrm>
          <a:off x="0" y="0"/>
          <a:ext cx="0" cy="0"/>
          <a:chOff x="0" y="0"/>
          <a:chExt cx="0" cy="0"/>
        </a:xfrm>
      </p:grpSpPr>
      <p:sp>
        <p:nvSpPr>
          <p:cNvPr id="89" name="Google Shape;89;p35"/>
          <p:cNvSpPr txBox="1"/>
          <p:nvPr>
            <p:ph type="title"/>
          </p:nvPr>
        </p:nvSpPr>
        <p:spPr>
          <a:xfrm>
            <a:off x="1303868" y="982132"/>
            <a:ext cx="9592732" cy="29548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3200"/>
              <a:buFont typeface="Garamond"/>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5"/>
          <p:cNvSpPr txBox="1"/>
          <p:nvPr>
            <p:ph idx="1" type="body"/>
          </p:nvPr>
        </p:nvSpPr>
        <p:spPr>
          <a:xfrm>
            <a:off x="1303868" y="4343399"/>
            <a:ext cx="9592732" cy="1532467"/>
          </a:xfrm>
          <a:prstGeom prst="rect">
            <a:avLst/>
          </a:prstGeom>
          <a:noFill/>
          <a:ln>
            <a:noFill/>
          </a:ln>
        </p:spPr>
        <p:txBody>
          <a:bodyPr anchorCtr="0" anchor="ctr" bIns="45700" lIns="91425" spcFirstLastPara="1" rIns="91425" wrap="square" tIns="45700">
            <a:normAutofit/>
          </a:bodyPr>
          <a:lstStyle>
            <a:lvl1pPr indent="-228600" lvl="0" marL="457200" algn="ctr">
              <a:spcBef>
                <a:spcPts val="400"/>
              </a:spcBef>
              <a:spcAft>
                <a:spcPts val="0"/>
              </a:spcAft>
              <a:buSzPts val="2300"/>
              <a:buNone/>
              <a:defRPr sz="20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91" name="Google Shape;91;p35"/>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35"/>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35"/>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94" name="Google Shape;94;p35"/>
          <p:cNvCxnSpPr/>
          <p:nvPr/>
        </p:nvCxnSpPr>
        <p:spPr>
          <a:xfrm>
            <a:off x="1396169" y="4140199"/>
            <a:ext cx="9407298" cy="0"/>
          </a:xfrm>
          <a:prstGeom prst="straightConnector1">
            <a:avLst/>
          </a:prstGeom>
          <a:noFill/>
          <a:ln cap="flat" cmpd="sng" w="15875">
            <a:solidFill>
              <a:srgbClr val="E8D08F"/>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95" name="Shape 95"/>
        <p:cNvGrpSpPr/>
        <p:nvPr/>
      </p:nvGrpSpPr>
      <p:grpSpPr>
        <a:xfrm>
          <a:off x="0" y="0"/>
          <a:ext cx="0" cy="0"/>
          <a:chOff x="0" y="0"/>
          <a:chExt cx="0" cy="0"/>
        </a:xfrm>
      </p:grpSpPr>
      <p:sp>
        <p:nvSpPr>
          <p:cNvPr id="96" name="Google Shape;96;p36"/>
          <p:cNvSpPr txBox="1"/>
          <p:nvPr>
            <p:ph type="title"/>
          </p:nvPr>
        </p:nvSpPr>
        <p:spPr>
          <a:xfrm>
            <a:off x="1446213" y="982132"/>
            <a:ext cx="9296398" cy="23706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Garamond"/>
              <a:buNone/>
              <a:defRPr b="0" sz="320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36"/>
          <p:cNvSpPr txBox="1"/>
          <p:nvPr>
            <p:ph idx="1" type="body"/>
          </p:nvPr>
        </p:nvSpPr>
        <p:spPr>
          <a:xfrm>
            <a:off x="1674812" y="3352800"/>
            <a:ext cx="8839202" cy="584200"/>
          </a:xfrm>
          <a:prstGeom prst="rect">
            <a:avLst/>
          </a:prstGeom>
          <a:noFill/>
          <a:ln>
            <a:noFill/>
          </a:ln>
        </p:spPr>
        <p:txBody>
          <a:bodyPr anchorCtr="0" anchor="ctr" bIns="45700" lIns="91425" spcFirstLastPara="1" rIns="91425" wrap="square" tIns="45700">
            <a:normAutofit/>
          </a:bodyPr>
          <a:lstStyle>
            <a:lvl1pPr indent="-228600" lvl="0" marL="457200" algn="r">
              <a:spcBef>
                <a:spcPts val="400"/>
              </a:spcBef>
              <a:spcAft>
                <a:spcPts val="0"/>
              </a:spcAft>
              <a:buSzPts val="2300"/>
              <a:buFont typeface="Garamond"/>
              <a:buNone/>
              <a:defRPr sz="2000"/>
            </a:lvl1pPr>
            <a:lvl2pPr indent="-228600" lvl="1" marL="914400" algn="l">
              <a:spcBef>
                <a:spcPts val="600"/>
              </a:spcBef>
              <a:spcAft>
                <a:spcPts val="0"/>
              </a:spcAft>
              <a:buSzPts val="2300"/>
              <a:buFont typeface="Garamond"/>
              <a:buNone/>
              <a:defRPr/>
            </a:lvl2pPr>
            <a:lvl3pPr indent="-228600" lvl="2" marL="1371600" algn="l">
              <a:spcBef>
                <a:spcPts val="600"/>
              </a:spcBef>
              <a:spcAft>
                <a:spcPts val="0"/>
              </a:spcAft>
              <a:buSzPts val="2070"/>
              <a:buFont typeface="Garamond"/>
              <a:buNone/>
              <a:defRPr/>
            </a:lvl3pPr>
            <a:lvl4pPr indent="-228600" lvl="3" marL="1828800" algn="l">
              <a:spcBef>
                <a:spcPts val="600"/>
              </a:spcBef>
              <a:spcAft>
                <a:spcPts val="0"/>
              </a:spcAft>
              <a:buSzPts val="1840"/>
              <a:buFont typeface="Garamond"/>
              <a:buNone/>
              <a:defRPr/>
            </a:lvl4pPr>
            <a:lvl5pPr indent="-228600" lvl="4" marL="2286000" algn="l">
              <a:spcBef>
                <a:spcPts val="600"/>
              </a:spcBef>
              <a:spcAft>
                <a:spcPts val="0"/>
              </a:spcAft>
              <a:buSzPts val="1610"/>
              <a:buFont typeface="Garamond"/>
              <a:buNone/>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98" name="Google Shape;98;p36"/>
          <p:cNvSpPr txBox="1"/>
          <p:nvPr>
            <p:ph idx="2" type="body"/>
          </p:nvPr>
        </p:nvSpPr>
        <p:spPr>
          <a:xfrm>
            <a:off x="1295401" y="4343399"/>
            <a:ext cx="9609666" cy="1532467"/>
          </a:xfrm>
          <a:prstGeom prst="rect">
            <a:avLst/>
          </a:prstGeom>
          <a:noFill/>
          <a:ln>
            <a:noFill/>
          </a:ln>
        </p:spPr>
        <p:txBody>
          <a:bodyPr anchorCtr="0" anchor="ctr" bIns="45700" lIns="91425" spcFirstLastPara="1" rIns="91425" wrap="square" tIns="45700">
            <a:normAutofit/>
          </a:bodyPr>
          <a:lstStyle>
            <a:lvl1pPr indent="-228600" lvl="0" marL="457200" algn="ctr">
              <a:spcBef>
                <a:spcPts val="400"/>
              </a:spcBef>
              <a:spcAft>
                <a:spcPts val="0"/>
              </a:spcAft>
              <a:buSzPts val="2300"/>
              <a:buNone/>
              <a:defRPr sz="20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99" name="Google Shape;99;p36"/>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36"/>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36"/>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02" name="Google Shape;102;p36"/>
          <p:cNvSpPr txBox="1"/>
          <p:nvPr/>
        </p:nvSpPr>
        <p:spPr>
          <a:xfrm>
            <a:off x="862013" y="879961"/>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chemeClr val="dk1"/>
                </a:solidFill>
                <a:latin typeface="Garamond"/>
                <a:ea typeface="Garamond"/>
                <a:cs typeface="Garamond"/>
                <a:sym typeface="Garamond"/>
              </a:rPr>
              <a:t>“</a:t>
            </a:r>
            <a:endParaRPr/>
          </a:p>
        </p:txBody>
      </p:sp>
      <p:sp>
        <p:nvSpPr>
          <p:cNvPr id="103" name="Google Shape;103;p36"/>
          <p:cNvSpPr txBox="1"/>
          <p:nvPr/>
        </p:nvSpPr>
        <p:spPr>
          <a:xfrm>
            <a:off x="10600267" y="2827870"/>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8000">
                <a:solidFill>
                  <a:schemeClr val="dk1"/>
                </a:solidFill>
                <a:latin typeface="Garamond"/>
                <a:ea typeface="Garamond"/>
                <a:cs typeface="Garamond"/>
                <a:sym typeface="Garamond"/>
              </a:rPr>
              <a:t>”</a:t>
            </a:r>
            <a:endParaRPr/>
          </a:p>
        </p:txBody>
      </p:sp>
      <p:cxnSp>
        <p:nvCxnSpPr>
          <p:cNvPr id="104" name="Google Shape;104;p36"/>
          <p:cNvCxnSpPr/>
          <p:nvPr/>
        </p:nvCxnSpPr>
        <p:spPr>
          <a:xfrm>
            <a:off x="1396169" y="4140199"/>
            <a:ext cx="9407298" cy="0"/>
          </a:xfrm>
          <a:prstGeom prst="straightConnector1">
            <a:avLst/>
          </a:prstGeom>
          <a:noFill/>
          <a:ln cap="flat" cmpd="sng" w="15875">
            <a:solidFill>
              <a:srgbClr val="E8D08F"/>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05" name="Shape 105"/>
        <p:cNvGrpSpPr/>
        <p:nvPr/>
      </p:nvGrpSpPr>
      <p:grpSpPr>
        <a:xfrm>
          <a:off x="0" y="0"/>
          <a:ext cx="0" cy="0"/>
          <a:chOff x="0" y="0"/>
          <a:chExt cx="0" cy="0"/>
        </a:xfrm>
      </p:grpSpPr>
      <p:sp>
        <p:nvSpPr>
          <p:cNvPr id="106" name="Google Shape;106;p37"/>
          <p:cNvSpPr txBox="1"/>
          <p:nvPr>
            <p:ph type="title"/>
          </p:nvPr>
        </p:nvSpPr>
        <p:spPr>
          <a:xfrm>
            <a:off x="1295402" y="3308581"/>
            <a:ext cx="9609668" cy="146880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rgbClr val="262626"/>
              </a:buClr>
              <a:buSzPts val="3200"/>
              <a:buFont typeface="Garamond"/>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37"/>
          <p:cNvSpPr txBox="1"/>
          <p:nvPr>
            <p:ph idx="1" type="body"/>
          </p:nvPr>
        </p:nvSpPr>
        <p:spPr>
          <a:xfrm>
            <a:off x="1295401" y="4777381"/>
            <a:ext cx="960966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400"/>
              </a:spcBef>
              <a:spcAft>
                <a:spcPts val="0"/>
              </a:spcAft>
              <a:buSzPts val="2300"/>
              <a:buNone/>
              <a:defRPr sz="20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08" name="Google Shape;108;p37"/>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37"/>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37"/>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11" name="Shape 111"/>
        <p:cNvGrpSpPr/>
        <p:nvPr/>
      </p:nvGrpSpPr>
      <p:grpSpPr>
        <a:xfrm>
          <a:off x="0" y="0"/>
          <a:ext cx="0" cy="0"/>
          <a:chOff x="0" y="0"/>
          <a:chExt cx="0" cy="0"/>
        </a:xfrm>
      </p:grpSpPr>
      <p:sp>
        <p:nvSpPr>
          <p:cNvPr id="112" name="Google Shape;112;p38"/>
          <p:cNvSpPr txBox="1"/>
          <p:nvPr>
            <p:ph type="title"/>
          </p:nvPr>
        </p:nvSpPr>
        <p:spPr>
          <a:xfrm>
            <a:off x="1446213" y="982132"/>
            <a:ext cx="9296398" cy="22436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Garamond"/>
              <a:buNone/>
              <a:defRPr b="0" sz="320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38"/>
          <p:cNvSpPr txBox="1"/>
          <p:nvPr>
            <p:ph idx="1" type="body"/>
          </p:nvPr>
        </p:nvSpPr>
        <p:spPr>
          <a:xfrm>
            <a:off x="1295401" y="3639312"/>
            <a:ext cx="9609668" cy="886968"/>
          </a:xfrm>
          <a:prstGeom prst="rect">
            <a:avLst/>
          </a:prstGeom>
          <a:noFill/>
          <a:ln>
            <a:noFill/>
          </a:ln>
        </p:spPr>
        <p:txBody>
          <a:bodyPr anchorCtr="0" anchor="b" bIns="45700" lIns="91425" spcFirstLastPara="1" rIns="91425" wrap="square" tIns="45700">
            <a:normAutofit/>
          </a:bodyPr>
          <a:lstStyle>
            <a:lvl1pPr indent="-228600" lvl="0" marL="457200" algn="l">
              <a:spcBef>
                <a:spcPts val="0"/>
              </a:spcBef>
              <a:spcAft>
                <a:spcPts val="0"/>
              </a:spcAft>
              <a:buSzPts val="2760"/>
              <a:buNone/>
              <a:defRPr sz="24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14" name="Google Shape;114;p38"/>
          <p:cNvSpPr txBox="1"/>
          <p:nvPr>
            <p:ph idx="2" type="body"/>
          </p:nvPr>
        </p:nvSpPr>
        <p:spPr>
          <a:xfrm>
            <a:off x="1295401" y="4529667"/>
            <a:ext cx="9609668" cy="134620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2070"/>
              <a:buNone/>
              <a:defRPr sz="18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15" name="Google Shape;115;p38"/>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38"/>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38"/>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118" name="Google Shape;118;p38"/>
          <p:cNvSpPr txBox="1"/>
          <p:nvPr/>
        </p:nvSpPr>
        <p:spPr>
          <a:xfrm>
            <a:off x="862013" y="879961"/>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US" sz="8000">
                <a:solidFill>
                  <a:schemeClr val="dk1"/>
                </a:solidFill>
                <a:latin typeface="Garamond"/>
                <a:ea typeface="Garamond"/>
                <a:cs typeface="Garamond"/>
                <a:sym typeface="Garamond"/>
              </a:rPr>
              <a:t>“</a:t>
            </a:r>
            <a:endParaRPr/>
          </a:p>
        </p:txBody>
      </p:sp>
      <p:sp>
        <p:nvSpPr>
          <p:cNvPr id="119" name="Google Shape;119;p38"/>
          <p:cNvSpPr txBox="1"/>
          <p:nvPr/>
        </p:nvSpPr>
        <p:spPr>
          <a:xfrm>
            <a:off x="10600267" y="2599261"/>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None/>
            </a:pPr>
            <a:r>
              <a:rPr lang="en-US" sz="8000">
                <a:solidFill>
                  <a:schemeClr val="dk1"/>
                </a:solidFill>
                <a:latin typeface="Garamond"/>
                <a:ea typeface="Garamond"/>
                <a:cs typeface="Garamond"/>
                <a:sym typeface="Garamond"/>
              </a:rPr>
              <a:t>”</a:t>
            </a:r>
            <a:endParaRPr/>
          </a:p>
        </p:txBody>
      </p:sp>
      <p:cxnSp>
        <p:nvCxnSpPr>
          <p:cNvPr id="120" name="Google Shape;120;p38"/>
          <p:cNvCxnSpPr/>
          <p:nvPr/>
        </p:nvCxnSpPr>
        <p:spPr>
          <a:xfrm>
            <a:off x="1396169" y="3429000"/>
            <a:ext cx="9407298" cy="0"/>
          </a:xfrm>
          <a:prstGeom prst="straightConnector1">
            <a:avLst/>
          </a:prstGeom>
          <a:noFill/>
          <a:ln cap="flat" cmpd="sng" w="15875">
            <a:solidFill>
              <a:srgbClr val="E8D08F"/>
            </a:solidFill>
            <a:prstDash val="solid"/>
            <a:round/>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21" name="Shape 121"/>
        <p:cNvGrpSpPr/>
        <p:nvPr/>
      </p:nvGrpSpPr>
      <p:grpSpPr>
        <a:xfrm>
          <a:off x="0" y="0"/>
          <a:ext cx="0" cy="0"/>
          <a:chOff x="0" y="0"/>
          <a:chExt cx="0" cy="0"/>
        </a:xfrm>
      </p:grpSpPr>
      <p:sp>
        <p:nvSpPr>
          <p:cNvPr id="122" name="Google Shape;122;p39"/>
          <p:cNvSpPr txBox="1"/>
          <p:nvPr>
            <p:ph type="title"/>
          </p:nvPr>
        </p:nvSpPr>
        <p:spPr>
          <a:xfrm>
            <a:off x="1295401" y="982132"/>
            <a:ext cx="9609666" cy="2243668"/>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4400"/>
              <a:buFont typeface="Garamond"/>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39"/>
          <p:cNvSpPr txBox="1"/>
          <p:nvPr>
            <p:ph idx="1" type="body"/>
          </p:nvPr>
        </p:nvSpPr>
        <p:spPr>
          <a:xfrm>
            <a:off x="1295401" y="3630168"/>
            <a:ext cx="9609668" cy="841248"/>
          </a:xfrm>
          <a:prstGeom prst="rect">
            <a:avLst/>
          </a:prstGeom>
          <a:noFill/>
          <a:ln>
            <a:noFill/>
          </a:ln>
        </p:spPr>
        <p:txBody>
          <a:bodyPr anchorCtr="0" anchor="b" bIns="45700" lIns="91425" spcFirstLastPara="1" rIns="91425" wrap="square" tIns="45700">
            <a:normAutofit/>
          </a:bodyPr>
          <a:lstStyle>
            <a:lvl1pPr indent="-228600" lvl="0" marL="457200" algn="l">
              <a:spcBef>
                <a:spcPts val="0"/>
              </a:spcBef>
              <a:spcAft>
                <a:spcPts val="0"/>
              </a:spcAft>
              <a:buSzPts val="3220"/>
              <a:buNone/>
              <a:defRPr sz="28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24" name="Google Shape;124;p39"/>
          <p:cNvSpPr txBox="1"/>
          <p:nvPr>
            <p:ph idx="2" type="body"/>
          </p:nvPr>
        </p:nvSpPr>
        <p:spPr>
          <a:xfrm>
            <a:off x="1295400" y="4470399"/>
            <a:ext cx="9609670" cy="1405467"/>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2070"/>
              <a:buNone/>
              <a:defRPr sz="18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125" name="Google Shape;125;p39"/>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39"/>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39"/>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28" name="Google Shape;128;p39"/>
          <p:cNvCxnSpPr/>
          <p:nvPr/>
        </p:nvCxnSpPr>
        <p:spPr>
          <a:xfrm>
            <a:off x="1396169" y="3429000"/>
            <a:ext cx="9407298" cy="0"/>
          </a:xfrm>
          <a:prstGeom prst="straightConnector1">
            <a:avLst/>
          </a:prstGeom>
          <a:noFill/>
          <a:ln cap="flat" cmpd="sng" w="15875">
            <a:solidFill>
              <a:srgbClr val="E8D08F"/>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9" name="Shape 129"/>
        <p:cNvGrpSpPr/>
        <p:nvPr/>
      </p:nvGrpSpPr>
      <p:grpSpPr>
        <a:xfrm>
          <a:off x="0" y="0"/>
          <a:ext cx="0" cy="0"/>
          <a:chOff x="0" y="0"/>
          <a:chExt cx="0" cy="0"/>
        </a:xfrm>
      </p:grpSpPr>
      <p:sp>
        <p:nvSpPr>
          <p:cNvPr id="130" name="Google Shape;130;p40"/>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40"/>
          <p:cNvSpPr txBox="1"/>
          <p:nvPr>
            <p:ph idx="1" type="body"/>
          </p:nvPr>
        </p:nvSpPr>
        <p:spPr>
          <a:xfrm rot="5400000">
            <a:off x="4436531" y="-584198"/>
            <a:ext cx="3318936" cy="9601196"/>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32" name="Google Shape;132;p40"/>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40"/>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40"/>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35" name="Google Shape;135;p40"/>
          <p:cNvCxnSpPr/>
          <p:nvPr/>
        </p:nvCxnSpPr>
        <p:spPr>
          <a:xfrm>
            <a:off x="1396169" y="2421466"/>
            <a:ext cx="9407298" cy="0"/>
          </a:xfrm>
          <a:prstGeom prst="straightConnector1">
            <a:avLst/>
          </a:prstGeom>
          <a:noFill/>
          <a:ln cap="flat" cmpd="sng" w="15875">
            <a:solidFill>
              <a:srgbClr val="E8D08F"/>
            </a:solidFill>
            <a:prstDash val="solid"/>
            <a:round/>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6" name="Shape 136"/>
        <p:cNvGrpSpPr/>
        <p:nvPr/>
      </p:nvGrpSpPr>
      <p:grpSpPr>
        <a:xfrm>
          <a:off x="0" y="0"/>
          <a:ext cx="0" cy="0"/>
          <a:chOff x="0" y="0"/>
          <a:chExt cx="0" cy="0"/>
        </a:xfrm>
      </p:grpSpPr>
      <p:sp>
        <p:nvSpPr>
          <p:cNvPr id="137" name="Google Shape;137;p41"/>
          <p:cNvSpPr txBox="1"/>
          <p:nvPr>
            <p:ph type="title"/>
          </p:nvPr>
        </p:nvSpPr>
        <p:spPr>
          <a:xfrm rot="5400000">
            <a:off x="7497936" y="2483551"/>
            <a:ext cx="4893735" cy="189089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41"/>
          <p:cNvSpPr txBox="1"/>
          <p:nvPr>
            <p:ph idx="1" type="body"/>
          </p:nvPr>
        </p:nvSpPr>
        <p:spPr>
          <a:xfrm rot="5400000">
            <a:off x="2565043" y="-287513"/>
            <a:ext cx="4893734" cy="7433025"/>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39" name="Google Shape;139;p41"/>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41"/>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41"/>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142" name="Google Shape;142;p41"/>
          <p:cNvCxnSpPr/>
          <p:nvPr/>
        </p:nvCxnSpPr>
        <p:spPr>
          <a:xfrm>
            <a:off x="8863890" y="990600"/>
            <a:ext cx="0" cy="4876800"/>
          </a:xfrm>
          <a:prstGeom prst="straightConnector1">
            <a:avLst/>
          </a:prstGeom>
          <a:noFill/>
          <a:ln cap="flat" cmpd="sng" w="15875">
            <a:solidFill>
              <a:srgbClr val="E8D08F"/>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 name="Shape 24"/>
        <p:cNvGrpSpPr/>
        <p:nvPr/>
      </p:nvGrpSpPr>
      <p:grpSpPr>
        <a:xfrm>
          <a:off x="0" y="0"/>
          <a:ext cx="0" cy="0"/>
          <a:chOff x="0" y="0"/>
          <a:chExt cx="0" cy="0"/>
        </a:xfrm>
      </p:grpSpPr>
      <p:cxnSp>
        <p:nvCxnSpPr>
          <p:cNvPr id="25" name="Google Shape;25;p26"/>
          <p:cNvCxnSpPr/>
          <p:nvPr/>
        </p:nvCxnSpPr>
        <p:spPr>
          <a:xfrm>
            <a:off x="1396169" y="2421466"/>
            <a:ext cx="9407298" cy="0"/>
          </a:xfrm>
          <a:prstGeom prst="straightConnector1">
            <a:avLst/>
          </a:prstGeom>
          <a:noFill/>
          <a:ln cap="flat" cmpd="sng" w="15875">
            <a:solidFill>
              <a:srgbClr val="E8D08F"/>
            </a:solidFill>
            <a:prstDash val="solid"/>
            <a:round/>
            <a:headEnd len="sm" w="sm" type="none"/>
            <a:tailEnd len="sm" w="sm" type="none"/>
          </a:ln>
        </p:spPr>
      </p:cxnSp>
      <p:sp>
        <p:nvSpPr>
          <p:cNvPr id="26" name="Google Shape;26;p26"/>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6"/>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28" name="Google Shape;28;p26"/>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6"/>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6"/>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 name="Shape 31"/>
        <p:cNvGrpSpPr/>
        <p:nvPr/>
      </p:nvGrpSpPr>
      <p:grpSpPr>
        <a:xfrm>
          <a:off x="0" y="0"/>
          <a:ext cx="0" cy="0"/>
          <a:chOff x="0" y="0"/>
          <a:chExt cx="0" cy="0"/>
        </a:xfrm>
      </p:grpSpPr>
      <p:sp>
        <p:nvSpPr>
          <p:cNvPr id="32" name="Google Shape;32;p27"/>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7"/>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7"/>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 name="Shape 35"/>
        <p:cNvGrpSpPr/>
        <p:nvPr/>
      </p:nvGrpSpPr>
      <p:grpSpPr>
        <a:xfrm>
          <a:off x="0" y="0"/>
          <a:ext cx="0" cy="0"/>
          <a:chOff x="0" y="0"/>
          <a:chExt cx="0" cy="0"/>
        </a:xfrm>
      </p:grpSpPr>
      <p:cxnSp>
        <p:nvCxnSpPr>
          <p:cNvPr id="36" name="Google Shape;36;p28"/>
          <p:cNvCxnSpPr/>
          <p:nvPr/>
        </p:nvCxnSpPr>
        <p:spPr>
          <a:xfrm>
            <a:off x="1396169" y="2421466"/>
            <a:ext cx="9407298" cy="0"/>
          </a:xfrm>
          <a:prstGeom prst="straightConnector1">
            <a:avLst/>
          </a:prstGeom>
          <a:noFill/>
          <a:ln cap="flat" cmpd="sng" w="15875">
            <a:solidFill>
              <a:srgbClr val="E8D08F"/>
            </a:solidFill>
            <a:prstDash val="solid"/>
            <a:round/>
            <a:headEnd len="sm" w="sm" type="none"/>
            <a:tailEnd len="sm" w="sm" type="none"/>
          </a:ln>
        </p:spPr>
      </p:cxnSp>
      <p:sp>
        <p:nvSpPr>
          <p:cNvPr id="37" name="Google Shape;37;p28"/>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8"/>
          <p:cNvSpPr txBox="1"/>
          <p:nvPr>
            <p:ph idx="1" type="body"/>
          </p:nvPr>
        </p:nvSpPr>
        <p:spPr>
          <a:xfrm>
            <a:off x="1298448" y="2560320"/>
            <a:ext cx="4718304" cy="3310128"/>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39" name="Google Shape;39;p28"/>
          <p:cNvSpPr txBox="1"/>
          <p:nvPr>
            <p:ph idx="2" type="body"/>
          </p:nvPr>
        </p:nvSpPr>
        <p:spPr>
          <a:xfrm>
            <a:off x="6181344" y="2560320"/>
            <a:ext cx="4718304" cy="3310128"/>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40" name="Google Shape;40;p28"/>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28"/>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28"/>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sp>
        <p:nvSpPr>
          <p:cNvPr id="44" name="Google Shape;44;p29"/>
          <p:cNvSpPr txBox="1"/>
          <p:nvPr>
            <p:ph type="title"/>
          </p:nvPr>
        </p:nvSpPr>
        <p:spPr>
          <a:xfrm>
            <a:off x="2015069" y="1752606"/>
            <a:ext cx="8158688" cy="1822514"/>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4400"/>
              <a:buFont typeface="Garamond"/>
              <a:buNone/>
              <a:defRPr b="0" sz="44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9"/>
          <p:cNvSpPr txBox="1"/>
          <p:nvPr>
            <p:ph idx="1" type="body"/>
          </p:nvPr>
        </p:nvSpPr>
        <p:spPr>
          <a:xfrm>
            <a:off x="2015067" y="3846051"/>
            <a:ext cx="8158690" cy="954547"/>
          </a:xfrm>
          <a:prstGeom prst="rect">
            <a:avLst/>
          </a:prstGeom>
          <a:noFill/>
          <a:ln>
            <a:noFill/>
          </a:ln>
        </p:spPr>
        <p:txBody>
          <a:bodyPr anchorCtr="0" anchor="t" bIns="45700" lIns="91425" spcFirstLastPara="1" rIns="91425" wrap="square" tIns="45700">
            <a:normAutofit/>
          </a:bodyPr>
          <a:lstStyle>
            <a:lvl1pPr indent="-228600" lvl="0" marL="457200" algn="ctr">
              <a:spcBef>
                <a:spcPts val="480"/>
              </a:spcBef>
              <a:spcAft>
                <a:spcPts val="0"/>
              </a:spcAft>
              <a:buSzPts val="2760"/>
              <a:buNone/>
              <a:defRPr sz="2400">
                <a:solidFill>
                  <a:schemeClr val="dk1"/>
                </a:solidFill>
              </a:defRPr>
            </a:lvl1pPr>
            <a:lvl2pPr indent="-228600" lvl="1" marL="914400" algn="l">
              <a:spcBef>
                <a:spcPts val="600"/>
              </a:spcBef>
              <a:spcAft>
                <a:spcPts val="0"/>
              </a:spcAft>
              <a:buSzPts val="2070"/>
              <a:buNone/>
              <a:defRPr sz="1800">
                <a:solidFill>
                  <a:srgbClr val="888888"/>
                </a:solidFill>
              </a:defRPr>
            </a:lvl2pPr>
            <a:lvl3pPr indent="-228600" lvl="2" marL="1371600" algn="l">
              <a:spcBef>
                <a:spcPts val="600"/>
              </a:spcBef>
              <a:spcAft>
                <a:spcPts val="0"/>
              </a:spcAft>
              <a:buSzPts val="1840"/>
              <a:buNone/>
              <a:defRPr sz="1600">
                <a:solidFill>
                  <a:srgbClr val="888888"/>
                </a:solidFill>
              </a:defRPr>
            </a:lvl3pPr>
            <a:lvl4pPr indent="-228600" lvl="3" marL="1828800" algn="l">
              <a:spcBef>
                <a:spcPts val="600"/>
              </a:spcBef>
              <a:spcAft>
                <a:spcPts val="0"/>
              </a:spcAft>
              <a:buSzPts val="1610"/>
              <a:buNone/>
              <a:defRPr sz="1400">
                <a:solidFill>
                  <a:srgbClr val="888888"/>
                </a:solidFill>
              </a:defRPr>
            </a:lvl4pPr>
            <a:lvl5pPr indent="-228600" lvl="4" marL="2286000" algn="l">
              <a:spcBef>
                <a:spcPts val="600"/>
              </a:spcBef>
              <a:spcAft>
                <a:spcPts val="0"/>
              </a:spcAft>
              <a:buSzPts val="1610"/>
              <a:buNone/>
              <a:defRPr sz="1400">
                <a:solidFill>
                  <a:srgbClr val="888888"/>
                </a:solidFill>
              </a:defRPr>
            </a:lvl5pPr>
            <a:lvl6pPr indent="-228600" lvl="5" marL="2743200" algn="l">
              <a:spcBef>
                <a:spcPts val="600"/>
              </a:spcBef>
              <a:spcAft>
                <a:spcPts val="0"/>
              </a:spcAft>
              <a:buSzPts val="1610"/>
              <a:buNone/>
              <a:defRPr sz="1400">
                <a:solidFill>
                  <a:srgbClr val="888888"/>
                </a:solidFill>
              </a:defRPr>
            </a:lvl6pPr>
            <a:lvl7pPr indent="-228600" lvl="6" marL="3200400" algn="l">
              <a:spcBef>
                <a:spcPts val="600"/>
              </a:spcBef>
              <a:spcAft>
                <a:spcPts val="0"/>
              </a:spcAft>
              <a:buSzPts val="1610"/>
              <a:buNone/>
              <a:defRPr sz="1400">
                <a:solidFill>
                  <a:srgbClr val="888888"/>
                </a:solidFill>
              </a:defRPr>
            </a:lvl7pPr>
            <a:lvl8pPr indent="-228600" lvl="7" marL="3657600" algn="l">
              <a:spcBef>
                <a:spcPts val="600"/>
              </a:spcBef>
              <a:spcAft>
                <a:spcPts val="0"/>
              </a:spcAft>
              <a:buSzPts val="1610"/>
              <a:buNone/>
              <a:defRPr sz="1400">
                <a:solidFill>
                  <a:srgbClr val="888888"/>
                </a:solidFill>
              </a:defRPr>
            </a:lvl8pPr>
            <a:lvl9pPr indent="-228600" lvl="8" marL="4114800" algn="l">
              <a:spcBef>
                <a:spcPts val="600"/>
              </a:spcBef>
              <a:spcAft>
                <a:spcPts val="600"/>
              </a:spcAft>
              <a:buSzPts val="1610"/>
              <a:buNone/>
              <a:defRPr sz="1400">
                <a:solidFill>
                  <a:srgbClr val="888888"/>
                </a:solidFill>
              </a:defRPr>
            </a:lvl9pPr>
          </a:lstStyle>
          <a:p/>
        </p:txBody>
      </p:sp>
      <p:sp>
        <p:nvSpPr>
          <p:cNvPr id="46" name="Google Shape;46;p29"/>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9"/>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9"/>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49" name="Google Shape;49;p29"/>
          <p:cNvCxnSpPr/>
          <p:nvPr/>
        </p:nvCxnSpPr>
        <p:spPr>
          <a:xfrm>
            <a:off x="2012723" y="3710585"/>
            <a:ext cx="8163380" cy="0"/>
          </a:xfrm>
          <a:prstGeom prst="straightConnector1">
            <a:avLst/>
          </a:prstGeom>
          <a:noFill/>
          <a:ln cap="flat" cmpd="sng" w="15875">
            <a:solidFill>
              <a:srgbClr val="E8D08F"/>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0" name="Shape 50"/>
        <p:cNvGrpSpPr/>
        <p:nvPr/>
      </p:nvGrpSpPr>
      <p:grpSpPr>
        <a:xfrm>
          <a:off x="0" y="0"/>
          <a:ext cx="0" cy="0"/>
          <a:chOff x="0" y="0"/>
          <a:chExt cx="0" cy="0"/>
        </a:xfrm>
      </p:grpSpPr>
      <p:sp>
        <p:nvSpPr>
          <p:cNvPr id="51" name="Google Shape;51;p30"/>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0"/>
          <p:cNvSpPr txBox="1"/>
          <p:nvPr>
            <p:ph idx="1" type="body"/>
          </p:nvPr>
        </p:nvSpPr>
        <p:spPr>
          <a:xfrm>
            <a:off x="1295400" y="2658533"/>
            <a:ext cx="4718304" cy="576262"/>
          </a:xfrm>
          <a:prstGeom prst="rect">
            <a:avLst/>
          </a:prstGeom>
          <a:noFill/>
          <a:ln>
            <a:noFill/>
          </a:ln>
        </p:spPr>
        <p:txBody>
          <a:bodyPr anchorCtr="0" anchor="b" bIns="45700" lIns="91425" spcFirstLastPara="1" rIns="91425" wrap="square" tIns="45700">
            <a:noAutofit/>
          </a:bodyPr>
          <a:lstStyle>
            <a:lvl1pPr indent="-228600" lvl="0" marL="457200" algn="l">
              <a:spcBef>
                <a:spcPts val="560"/>
              </a:spcBef>
              <a:spcAft>
                <a:spcPts val="0"/>
              </a:spcAft>
              <a:buSzPts val="3220"/>
              <a:buNone/>
              <a:defRPr b="0" sz="2800">
                <a:solidFill>
                  <a:schemeClr val="accent1"/>
                </a:solidFill>
              </a:defRPr>
            </a:lvl1pPr>
            <a:lvl2pPr indent="-228600" lvl="1" marL="914400" algn="l">
              <a:spcBef>
                <a:spcPts val="600"/>
              </a:spcBef>
              <a:spcAft>
                <a:spcPts val="0"/>
              </a:spcAft>
              <a:buSzPts val="2300"/>
              <a:buNone/>
              <a:defRPr b="1" sz="2000"/>
            </a:lvl2pPr>
            <a:lvl3pPr indent="-228600" lvl="2" marL="1371600" algn="l">
              <a:spcBef>
                <a:spcPts val="600"/>
              </a:spcBef>
              <a:spcAft>
                <a:spcPts val="0"/>
              </a:spcAft>
              <a:buSzPts val="2070"/>
              <a:buNone/>
              <a:defRPr b="1" sz="1800"/>
            </a:lvl3pPr>
            <a:lvl4pPr indent="-228600" lvl="3" marL="1828800" algn="l">
              <a:spcBef>
                <a:spcPts val="600"/>
              </a:spcBef>
              <a:spcAft>
                <a:spcPts val="0"/>
              </a:spcAft>
              <a:buSzPts val="1840"/>
              <a:buNone/>
              <a:defRPr b="1" sz="1600"/>
            </a:lvl4pPr>
            <a:lvl5pPr indent="-228600" lvl="4" marL="2286000" algn="l">
              <a:spcBef>
                <a:spcPts val="600"/>
              </a:spcBef>
              <a:spcAft>
                <a:spcPts val="0"/>
              </a:spcAft>
              <a:buSzPts val="1840"/>
              <a:buNone/>
              <a:defRPr b="1" sz="1600"/>
            </a:lvl5pPr>
            <a:lvl6pPr indent="-228600" lvl="5" marL="2743200" algn="l">
              <a:spcBef>
                <a:spcPts val="600"/>
              </a:spcBef>
              <a:spcAft>
                <a:spcPts val="0"/>
              </a:spcAft>
              <a:buSzPts val="1840"/>
              <a:buNone/>
              <a:defRPr b="1" sz="1600"/>
            </a:lvl6pPr>
            <a:lvl7pPr indent="-228600" lvl="6" marL="3200400" algn="l">
              <a:spcBef>
                <a:spcPts val="600"/>
              </a:spcBef>
              <a:spcAft>
                <a:spcPts val="0"/>
              </a:spcAft>
              <a:buSzPts val="1840"/>
              <a:buNone/>
              <a:defRPr b="1" sz="1600"/>
            </a:lvl7pPr>
            <a:lvl8pPr indent="-228600" lvl="7" marL="3657600" algn="l">
              <a:spcBef>
                <a:spcPts val="600"/>
              </a:spcBef>
              <a:spcAft>
                <a:spcPts val="0"/>
              </a:spcAft>
              <a:buSzPts val="1840"/>
              <a:buNone/>
              <a:defRPr b="1" sz="1600"/>
            </a:lvl8pPr>
            <a:lvl9pPr indent="-228600" lvl="8" marL="4114800" algn="l">
              <a:spcBef>
                <a:spcPts val="600"/>
              </a:spcBef>
              <a:spcAft>
                <a:spcPts val="600"/>
              </a:spcAft>
              <a:buSzPts val="1840"/>
              <a:buNone/>
              <a:defRPr b="1" sz="1600"/>
            </a:lvl9pPr>
          </a:lstStyle>
          <a:p/>
        </p:txBody>
      </p:sp>
      <p:sp>
        <p:nvSpPr>
          <p:cNvPr id="53" name="Google Shape;53;p30"/>
          <p:cNvSpPr txBox="1"/>
          <p:nvPr>
            <p:ph idx="2" type="body"/>
          </p:nvPr>
        </p:nvSpPr>
        <p:spPr>
          <a:xfrm>
            <a:off x="1295400" y="3243262"/>
            <a:ext cx="4718304" cy="2632605"/>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54" name="Google Shape;54;p30"/>
          <p:cNvSpPr txBox="1"/>
          <p:nvPr>
            <p:ph idx="3" type="body"/>
          </p:nvPr>
        </p:nvSpPr>
        <p:spPr>
          <a:xfrm>
            <a:off x="6180671" y="2658533"/>
            <a:ext cx="4718304" cy="576262"/>
          </a:xfrm>
          <a:prstGeom prst="rect">
            <a:avLst/>
          </a:prstGeom>
          <a:noFill/>
          <a:ln>
            <a:noFill/>
          </a:ln>
        </p:spPr>
        <p:txBody>
          <a:bodyPr anchorCtr="0" anchor="b" bIns="45700" lIns="91425" spcFirstLastPara="1" rIns="91425" wrap="square" tIns="45700">
            <a:noAutofit/>
          </a:bodyPr>
          <a:lstStyle>
            <a:lvl1pPr indent="-228600" lvl="0" marL="457200" algn="l">
              <a:spcBef>
                <a:spcPts val="560"/>
              </a:spcBef>
              <a:spcAft>
                <a:spcPts val="0"/>
              </a:spcAft>
              <a:buSzPts val="3220"/>
              <a:buNone/>
              <a:defRPr b="0" sz="2800">
                <a:solidFill>
                  <a:schemeClr val="accent1"/>
                </a:solidFill>
              </a:defRPr>
            </a:lvl1pPr>
            <a:lvl2pPr indent="-228600" lvl="1" marL="914400" algn="l">
              <a:spcBef>
                <a:spcPts val="600"/>
              </a:spcBef>
              <a:spcAft>
                <a:spcPts val="0"/>
              </a:spcAft>
              <a:buSzPts val="2300"/>
              <a:buNone/>
              <a:defRPr b="1" sz="2000"/>
            </a:lvl2pPr>
            <a:lvl3pPr indent="-228600" lvl="2" marL="1371600" algn="l">
              <a:spcBef>
                <a:spcPts val="600"/>
              </a:spcBef>
              <a:spcAft>
                <a:spcPts val="0"/>
              </a:spcAft>
              <a:buSzPts val="2070"/>
              <a:buNone/>
              <a:defRPr b="1" sz="1800"/>
            </a:lvl3pPr>
            <a:lvl4pPr indent="-228600" lvl="3" marL="1828800" algn="l">
              <a:spcBef>
                <a:spcPts val="600"/>
              </a:spcBef>
              <a:spcAft>
                <a:spcPts val="0"/>
              </a:spcAft>
              <a:buSzPts val="1840"/>
              <a:buNone/>
              <a:defRPr b="1" sz="1600"/>
            </a:lvl4pPr>
            <a:lvl5pPr indent="-228600" lvl="4" marL="2286000" algn="l">
              <a:spcBef>
                <a:spcPts val="600"/>
              </a:spcBef>
              <a:spcAft>
                <a:spcPts val="0"/>
              </a:spcAft>
              <a:buSzPts val="1840"/>
              <a:buNone/>
              <a:defRPr b="1" sz="1600"/>
            </a:lvl5pPr>
            <a:lvl6pPr indent="-228600" lvl="5" marL="2743200" algn="l">
              <a:spcBef>
                <a:spcPts val="600"/>
              </a:spcBef>
              <a:spcAft>
                <a:spcPts val="0"/>
              </a:spcAft>
              <a:buSzPts val="1840"/>
              <a:buNone/>
              <a:defRPr b="1" sz="1600"/>
            </a:lvl6pPr>
            <a:lvl7pPr indent="-228600" lvl="6" marL="3200400" algn="l">
              <a:spcBef>
                <a:spcPts val="600"/>
              </a:spcBef>
              <a:spcAft>
                <a:spcPts val="0"/>
              </a:spcAft>
              <a:buSzPts val="1840"/>
              <a:buNone/>
              <a:defRPr b="1" sz="1600"/>
            </a:lvl7pPr>
            <a:lvl8pPr indent="-228600" lvl="7" marL="3657600" algn="l">
              <a:spcBef>
                <a:spcPts val="600"/>
              </a:spcBef>
              <a:spcAft>
                <a:spcPts val="0"/>
              </a:spcAft>
              <a:buSzPts val="1840"/>
              <a:buNone/>
              <a:defRPr b="1" sz="1600"/>
            </a:lvl8pPr>
            <a:lvl9pPr indent="-228600" lvl="8" marL="4114800" algn="l">
              <a:spcBef>
                <a:spcPts val="600"/>
              </a:spcBef>
              <a:spcAft>
                <a:spcPts val="600"/>
              </a:spcAft>
              <a:buSzPts val="1840"/>
              <a:buNone/>
              <a:defRPr b="1" sz="1600"/>
            </a:lvl9pPr>
          </a:lstStyle>
          <a:p/>
        </p:txBody>
      </p:sp>
      <p:sp>
        <p:nvSpPr>
          <p:cNvPr id="55" name="Google Shape;55;p30"/>
          <p:cNvSpPr txBox="1"/>
          <p:nvPr>
            <p:ph idx="4" type="body"/>
          </p:nvPr>
        </p:nvSpPr>
        <p:spPr>
          <a:xfrm>
            <a:off x="6180671" y="3243262"/>
            <a:ext cx="4718304" cy="2632605"/>
          </a:xfrm>
          <a:prstGeom prst="rect">
            <a:avLst/>
          </a:prstGeom>
          <a:noFill/>
          <a:ln>
            <a:noFill/>
          </a:ln>
        </p:spPr>
        <p:txBody>
          <a:bodyPr anchorCtr="0" anchor="t"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56" name="Google Shape;56;p30"/>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0"/>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30"/>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59" name="Google Shape;59;p30"/>
          <p:cNvCxnSpPr/>
          <p:nvPr/>
        </p:nvCxnSpPr>
        <p:spPr>
          <a:xfrm>
            <a:off x="1396169" y="2421466"/>
            <a:ext cx="9407298" cy="0"/>
          </a:xfrm>
          <a:prstGeom prst="straightConnector1">
            <a:avLst/>
          </a:prstGeom>
          <a:noFill/>
          <a:ln cap="flat" cmpd="sng" w="15875">
            <a:solidFill>
              <a:srgbClr val="E8D08F"/>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0" name="Shape 60"/>
        <p:cNvGrpSpPr/>
        <p:nvPr/>
      </p:nvGrpSpPr>
      <p:grpSpPr>
        <a:xfrm>
          <a:off x="0" y="0"/>
          <a:ext cx="0" cy="0"/>
          <a:chOff x="0" y="0"/>
          <a:chExt cx="0" cy="0"/>
        </a:xfrm>
      </p:grpSpPr>
      <p:sp>
        <p:nvSpPr>
          <p:cNvPr id="61" name="Google Shape;61;p31"/>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31"/>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1"/>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1"/>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65" name="Google Shape;65;p31"/>
          <p:cNvCxnSpPr/>
          <p:nvPr/>
        </p:nvCxnSpPr>
        <p:spPr>
          <a:xfrm>
            <a:off x="1396169" y="2421466"/>
            <a:ext cx="9407298" cy="0"/>
          </a:xfrm>
          <a:prstGeom prst="straightConnector1">
            <a:avLst/>
          </a:prstGeom>
          <a:noFill/>
          <a:ln cap="flat" cmpd="sng" w="15875">
            <a:solidFill>
              <a:srgbClr val="E8D08F"/>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6" name="Shape 66"/>
        <p:cNvGrpSpPr/>
        <p:nvPr/>
      </p:nvGrpSpPr>
      <p:grpSpPr>
        <a:xfrm>
          <a:off x="0" y="0"/>
          <a:ext cx="0" cy="0"/>
          <a:chOff x="0" y="0"/>
          <a:chExt cx="0" cy="0"/>
        </a:xfrm>
      </p:grpSpPr>
      <p:sp>
        <p:nvSpPr>
          <p:cNvPr id="67" name="Google Shape;67;p32"/>
          <p:cNvSpPr txBox="1"/>
          <p:nvPr>
            <p:ph type="title"/>
          </p:nvPr>
        </p:nvSpPr>
        <p:spPr>
          <a:xfrm>
            <a:off x="1293811" y="1388534"/>
            <a:ext cx="3718455" cy="1371600"/>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2400"/>
              <a:buFont typeface="Garamond"/>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32"/>
          <p:cNvSpPr txBox="1"/>
          <p:nvPr>
            <p:ph idx="1" type="body"/>
          </p:nvPr>
        </p:nvSpPr>
        <p:spPr>
          <a:xfrm>
            <a:off x="5418668" y="982131"/>
            <a:ext cx="5469466" cy="4893735"/>
          </a:xfrm>
          <a:prstGeom prst="rect">
            <a:avLst/>
          </a:prstGeom>
          <a:noFill/>
          <a:ln>
            <a:noFill/>
          </a:ln>
        </p:spPr>
        <p:txBody>
          <a:bodyPr anchorCtr="0" anchor="ctr" bIns="45700" lIns="91425" spcFirstLastPara="1" rIns="91425" wrap="square" tIns="45700">
            <a:normAutofit/>
          </a:bodyPr>
          <a:lstStyle>
            <a:lvl1pPr indent="-360045" lvl="0" marL="457200" algn="l">
              <a:spcBef>
                <a:spcPts val="360"/>
              </a:spcBef>
              <a:spcAft>
                <a:spcPts val="0"/>
              </a:spcAft>
              <a:buSzPts val="2070"/>
              <a:buChar char="•"/>
              <a:defRPr/>
            </a:lvl1pPr>
            <a:lvl2pPr indent="-360044" lvl="1" marL="914400" algn="l">
              <a:spcBef>
                <a:spcPts val="600"/>
              </a:spcBef>
              <a:spcAft>
                <a:spcPts val="0"/>
              </a:spcAft>
              <a:buSzPts val="2070"/>
              <a:buChar char="•"/>
              <a:defRPr/>
            </a:lvl2pPr>
            <a:lvl3pPr indent="-360044" lvl="2" marL="1371600" algn="l">
              <a:spcBef>
                <a:spcPts val="600"/>
              </a:spcBef>
              <a:spcAft>
                <a:spcPts val="0"/>
              </a:spcAft>
              <a:buSzPts val="2070"/>
              <a:buChar char="•"/>
              <a:defRPr/>
            </a:lvl3pPr>
            <a:lvl4pPr indent="-360044" lvl="3" marL="1828800" algn="l">
              <a:spcBef>
                <a:spcPts val="600"/>
              </a:spcBef>
              <a:spcAft>
                <a:spcPts val="0"/>
              </a:spcAft>
              <a:buSzPts val="2070"/>
              <a:buChar char="•"/>
              <a:defRPr/>
            </a:lvl4pPr>
            <a:lvl5pPr indent="-360045" lvl="4" marL="2286000" algn="l">
              <a:spcBef>
                <a:spcPts val="600"/>
              </a:spcBef>
              <a:spcAft>
                <a:spcPts val="0"/>
              </a:spcAft>
              <a:buSzPts val="2070"/>
              <a:buChar char="•"/>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69" name="Google Shape;69;p32"/>
          <p:cNvSpPr txBox="1"/>
          <p:nvPr>
            <p:ph idx="2" type="body"/>
          </p:nvPr>
        </p:nvSpPr>
        <p:spPr>
          <a:xfrm>
            <a:off x="1293811" y="3031065"/>
            <a:ext cx="3718455" cy="2438404"/>
          </a:xfrm>
          <a:prstGeom prst="rect">
            <a:avLst/>
          </a:prstGeom>
          <a:noFill/>
          <a:ln>
            <a:noFill/>
          </a:ln>
        </p:spPr>
        <p:txBody>
          <a:bodyPr anchorCtr="0" anchor="t" bIns="45700" lIns="91425" spcFirstLastPara="1" rIns="91425" wrap="square" tIns="45700">
            <a:normAutofit/>
          </a:bodyPr>
          <a:lstStyle>
            <a:lvl1pPr indent="-228600" lvl="0" marL="457200" algn="ctr">
              <a:spcBef>
                <a:spcPts val="320"/>
              </a:spcBef>
              <a:spcAft>
                <a:spcPts val="0"/>
              </a:spcAft>
              <a:buSzPts val="1840"/>
              <a:buNone/>
              <a:defRPr sz="1600"/>
            </a:lvl1pPr>
            <a:lvl2pPr indent="-228600" lvl="1" marL="914400" algn="l">
              <a:spcBef>
                <a:spcPts val="600"/>
              </a:spcBef>
              <a:spcAft>
                <a:spcPts val="0"/>
              </a:spcAft>
              <a:buSzPts val="1380"/>
              <a:buNone/>
              <a:defRPr sz="1200"/>
            </a:lvl2pPr>
            <a:lvl3pPr indent="-228600" lvl="2" marL="1371600" algn="l">
              <a:spcBef>
                <a:spcPts val="600"/>
              </a:spcBef>
              <a:spcAft>
                <a:spcPts val="0"/>
              </a:spcAft>
              <a:buSzPts val="1150"/>
              <a:buNone/>
              <a:defRPr sz="1000"/>
            </a:lvl3pPr>
            <a:lvl4pPr indent="-228600" lvl="3" marL="1828800" algn="l">
              <a:spcBef>
                <a:spcPts val="600"/>
              </a:spcBef>
              <a:spcAft>
                <a:spcPts val="0"/>
              </a:spcAft>
              <a:buSzPts val="1035"/>
              <a:buNone/>
              <a:defRPr sz="900"/>
            </a:lvl4pPr>
            <a:lvl5pPr indent="-228600" lvl="4" marL="2286000" algn="l">
              <a:spcBef>
                <a:spcPts val="600"/>
              </a:spcBef>
              <a:spcAft>
                <a:spcPts val="0"/>
              </a:spcAft>
              <a:buSzPts val="1035"/>
              <a:buNone/>
              <a:defRPr sz="900"/>
            </a:lvl5pPr>
            <a:lvl6pPr indent="-228600" lvl="5" marL="2743200" algn="l">
              <a:spcBef>
                <a:spcPts val="600"/>
              </a:spcBef>
              <a:spcAft>
                <a:spcPts val="0"/>
              </a:spcAft>
              <a:buSzPts val="1035"/>
              <a:buNone/>
              <a:defRPr sz="900"/>
            </a:lvl6pPr>
            <a:lvl7pPr indent="-228600" lvl="6" marL="3200400" algn="l">
              <a:spcBef>
                <a:spcPts val="600"/>
              </a:spcBef>
              <a:spcAft>
                <a:spcPts val="0"/>
              </a:spcAft>
              <a:buSzPts val="1035"/>
              <a:buNone/>
              <a:defRPr sz="900"/>
            </a:lvl7pPr>
            <a:lvl8pPr indent="-228600" lvl="7" marL="3657600" algn="l">
              <a:spcBef>
                <a:spcPts val="600"/>
              </a:spcBef>
              <a:spcAft>
                <a:spcPts val="0"/>
              </a:spcAft>
              <a:buSzPts val="1035"/>
              <a:buNone/>
              <a:defRPr sz="900"/>
            </a:lvl8pPr>
            <a:lvl9pPr indent="-228600" lvl="8" marL="4114800" algn="l">
              <a:spcBef>
                <a:spcPts val="600"/>
              </a:spcBef>
              <a:spcAft>
                <a:spcPts val="600"/>
              </a:spcAft>
              <a:buSzPts val="1035"/>
              <a:buNone/>
              <a:defRPr sz="900"/>
            </a:lvl9pPr>
          </a:lstStyle>
          <a:p/>
        </p:txBody>
      </p:sp>
      <p:sp>
        <p:nvSpPr>
          <p:cNvPr id="70" name="Google Shape;70;p32"/>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2"/>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2"/>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73" name="Google Shape;73;p32"/>
          <p:cNvCxnSpPr/>
          <p:nvPr/>
        </p:nvCxnSpPr>
        <p:spPr>
          <a:xfrm>
            <a:off x="1396169" y="2912533"/>
            <a:ext cx="3514498" cy="0"/>
          </a:xfrm>
          <a:prstGeom prst="straightConnector1">
            <a:avLst/>
          </a:prstGeom>
          <a:noFill/>
          <a:ln cap="flat" cmpd="sng" w="15875">
            <a:solidFill>
              <a:srgbClr val="E8D08F"/>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4" name="Shape 74"/>
        <p:cNvGrpSpPr/>
        <p:nvPr/>
      </p:nvGrpSpPr>
      <p:grpSpPr>
        <a:xfrm>
          <a:off x="0" y="0"/>
          <a:ext cx="0" cy="0"/>
          <a:chOff x="0" y="0"/>
          <a:chExt cx="0" cy="0"/>
        </a:xfrm>
      </p:grpSpPr>
      <p:sp>
        <p:nvSpPr>
          <p:cNvPr id="75" name="Google Shape;75;p33"/>
          <p:cNvSpPr txBox="1"/>
          <p:nvPr>
            <p:ph type="title"/>
          </p:nvPr>
        </p:nvSpPr>
        <p:spPr>
          <a:xfrm>
            <a:off x="1295399" y="1883832"/>
            <a:ext cx="6241816" cy="1371600"/>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rgbClr val="262626"/>
              </a:buClr>
              <a:buSzPts val="2800"/>
              <a:buFont typeface="Garamond"/>
              <a:buNone/>
              <a:defRPr b="0"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3"/>
          <p:cNvSpPr/>
          <p:nvPr>
            <p:ph idx="2" type="pic"/>
          </p:nvPr>
        </p:nvSpPr>
        <p:spPr>
          <a:xfrm>
            <a:off x="8094831" y="1041400"/>
            <a:ext cx="3063347" cy="4775200"/>
          </a:xfrm>
          <a:prstGeom prst="roundRect">
            <a:avLst>
              <a:gd fmla="val 0" name="adj"/>
            </a:avLst>
          </a:prstGeom>
          <a:noFill/>
          <a:ln cap="flat" cmpd="thickThin" w="57150">
            <a:solidFill>
              <a:srgbClr val="7F7F7F"/>
            </a:solidFill>
            <a:prstDash val="solid"/>
            <a:miter lim="800000"/>
            <a:headEnd len="sm" w="sm" type="none"/>
            <a:tailEnd len="sm" w="sm" type="none"/>
          </a:ln>
        </p:spPr>
        <p:txBody>
          <a:bodyPr anchorCtr="0" anchor="t" bIns="45700" lIns="91425" spcFirstLastPara="1" rIns="91425" wrap="square" tIns="45700">
            <a:normAutofit/>
          </a:bodyPr>
          <a:lstStyle>
            <a:lvl1pPr lvl="0" marR="0" rtl="0" algn="ctr">
              <a:spcBef>
                <a:spcPts val="32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1pPr>
            <a:lvl2pPr lvl="1"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2pPr>
            <a:lvl3pPr lvl="2"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3pPr>
            <a:lvl4pPr lvl="3"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4pPr>
            <a:lvl5pPr lvl="4"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5pPr>
            <a:lvl6pPr lvl="5"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6pPr>
            <a:lvl7pPr lvl="6"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7pPr>
            <a:lvl8pPr lvl="7" marR="0" rtl="0" algn="l">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8pPr>
            <a:lvl9pPr lvl="8" marR="0" rtl="0" algn="l">
              <a:spcBef>
                <a:spcPts val="600"/>
              </a:spcBef>
              <a:spcAft>
                <a:spcPts val="60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9pPr>
          </a:lstStyle>
          <a:p/>
        </p:txBody>
      </p:sp>
      <p:sp>
        <p:nvSpPr>
          <p:cNvPr id="77" name="Google Shape;77;p33"/>
          <p:cNvSpPr txBox="1"/>
          <p:nvPr>
            <p:ph idx="1" type="body"/>
          </p:nvPr>
        </p:nvSpPr>
        <p:spPr>
          <a:xfrm>
            <a:off x="1295399" y="3255432"/>
            <a:ext cx="6241816" cy="1828800"/>
          </a:xfrm>
          <a:prstGeom prst="rect">
            <a:avLst/>
          </a:prstGeom>
          <a:noFill/>
          <a:ln>
            <a:noFill/>
          </a:ln>
        </p:spPr>
        <p:txBody>
          <a:bodyPr anchorCtr="0" anchor="t" bIns="45700" lIns="91425" spcFirstLastPara="1" rIns="91425" wrap="square" tIns="45700">
            <a:normAutofit/>
          </a:bodyPr>
          <a:lstStyle>
            <a:lvl1pPr indent="-228600" lvl="0" marL="457200" algn="ctr">
              <a:spcBef>
                <a:spcPts val="360"/>
              </a:spcBef>
              <a:spcAft>
                <a:spcPts val="0"/>
              </a:spcAft>
              <a:buSzPts val="2070"/>
              <a:buNone/>
              <a:defRPr sz="1800"/>
            </a:lvl1pPr>
            <a:lvl2pPr indent="-228600" lvl="1" marL="914400" algn="l">
              <a:spcBef>
                <a:spcPts val="600"/>
              </a:spcBef>
              <a:spcAft>
                <a:spcPts val="0"/>
              </a:spcAft>
              <a:buSzPts val="1380"/>
              <a:buNone/>
              <a:defRPr sz="1200"/>
            </a:lvl2pPr>
            <a:lvl3pPr indent="-228600" lvl="2" marL="1371600" algn="l">
              <a:spcBef>
                <a:spcPts val="600"/>
              </a:spcBef>
              <a:spcAft>
                <a:spcPts val="0"/>
              </a:spcAft>
              <a:buSzPts val="1150"/>
              <a:buNone/>
              <a:defRPr sz="1000"/>
            </a:lvl3pPr>
            <a:lvl4pPr indent="-228600" lvl="3" marL="1828800" algn="l">
              <a:spcBef>
                <a:spcPts val="600"/>
              </a:spcBef>
              <a:spcAft>
                <a:spcPts val="0"/>
              </a:spcAft>
              <a:buSzPts val="1035"/>
              <a:buNone/>
              <a:defRPr sz="900"/>
            </a:lvl4pPr>
            <a:lvl5pPr indent="-228600" lvl="4" marL="2286000" algn="l">
              <a:spcBef>
                <a:spcPts val="600"/>
              </a:spcBef>
              <a:spcAft>
                <a:spcPts val="0"/>
              </a:spcAft>
              <a:buSzPts val="1035"/>
              <a:buNone/>
              <a:defRPr sz="900"/>
            </a:lvl5pPr>
            <a:lvl6pPr indent="-228600" lvl="5" marL="2743200" algn="l">
              <a:spcBef>
                <a:spcPts val="600"/>
              </a:spcBef>
              <a:spcAft>
                <a:spcPts val="0"/>
              </a:spcAft>
              <a:buSzPts val="1035"/>
              <a:buNone/>
              <a:defRPr sz="900"/>
            </a:lvl6pPr>
            <a:lvl7pPr indent="-228600" lvl="6" marL="3200400" algn="l">
              <a:spcBef>
                <a:spcPts val="600"/>
              </a:spcBef>
              <a:spcAft>
                <a:spcPts val="0"/>
              </a:spcAft>
              <a:buSzPts val="1035"/>
              <a:buNone/>
              <a:defRPr sz="900"/>
            </a:lvl7pPr>
            <a:lvl8pPr indent="-228600" lvl="7" marL="3657600" algn="l">
              <a:spcBef>
                <a:spcPts val="600"/>
              </a:spcBef>
              <a:spcAft>
                <a:spcPts val="0"/>
              </a:spcAft>
              <a:buSzPts val="1035"/>
              <a:buNone/>
              <a:defRPr sz="900"/>
            </a:lvl8pPr>
            <a:lvl9pPr indent="-228600" lvl="8" marL="4114800" algn="l">
              <a:spcBef>
                <a:spcPts val="600"/>
              </a:spcBef>
              <a:spcAft>
                <a:spcPts val="600"/>
              </a:spcAft>
              <a:buSzPts val="1035"/>
              <a:buNone/>
              <a:defRPr sz="900"/>
            </a:lvl9pPr>
          </a:lstStyle>
          <a:p/>
        </p:txBody>
      </p:sp>
      <p:sp>
        <p:nvSpPr>
          <p:cNvPr id="78" name="Google Shape;78;p33"/>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3"/>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33"/>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3.jp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5" Type="http://schemas.openxmlformats.org/officeDocument/2006/relationships/slideLayout" Target="../slideLayouts/slideLayout3.xml"/><Relationship Id="rId19" Type="http://schemas.openxmlformats.org/officeDocument/2006/relationships/slideLayout" Target="../slideLayouts/slideLayout17.xml"/><Relationship Id="rId6" Type="http://schemas.openxmlformats.org/officeDocument/2006/relationships/slideLayout" Target="../slideLayouts/slideLayout4.xml"/><Relationship Id="rId18" Type="http://schemas.openxmlformats.org/officeDocument/2006/relationships/slideLayout" Target="../slideLayouts/slideLayout16.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pic>
        <p:nvPicPr>
          <p:cNvPr descr="HD-PanelContent-GrommetsCombined.png" id="10" name="Google Shape;10;p24"/>
          <p:cNvPicPr preferRelativeResize="0"/>
          <p:nvPr/>
        </p:nvPicPr>
        <p:blipFill rotWithShape="1">
          <a:blip r:embed="rId2">
            <a:alphaModFix/>
          </a:blip>
          <a:srcRect b="0" l="0" r="0" t="0"/>
          <a:stretch/>
        </p:blipFill>
        <p:spPr>
          <a:xfrm>
            <a:off x="0" y="0"/>
            <a:ext cx="12188825" cy="6856214"/>
          </a:xfrm>
          <a:prstGeom prst="rect">
            <a:avLst/>
          </a:prstGeom>
          <a:noFill/>
          <a:ln>
            <a:noFill/>
          </a:ln>
        </p:spPr>
      </p:pic>
      <p:sp>
        <p:nvSpPr>
          <p:cNvPr id="11" name="Google Shape;11;p24"/>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rgbClr val="262626"/>
              </a:buClr>
              <a:buSzPts val="4400"/>
              <a:buFont typeface="Garamond"/>
              <a:buNone/>
              <a:defRPr b="0" i="0" sz="4400" u="none" cap="none" strike="noStrike">
                <a:solidFill>
                  <a:srgbClr val="262626"/>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2" name="Google Shape;12;p24"/>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lvl1pPr indent="-403860" lvl="0" marL="457200" marR="0" rtl="0" algn="l">
              <a:spcBef>
                <a:spcPts val="480"/>
              </a:spcBef>
              <a:spcAft>
                <a:spcPts val="0"/>
              </a:spcAft>
              <a:buClr>
                <a:schemeClr val="accent1"/>
              </a:buClr>
              <a:buSzPts val="2760"/>
              <a:buFont typeface="Arial"/>
              <a:buChar char="•"/>
              <a:defRPr b="0" i="0" sz="2400" u="none" cap="none" strike="noStrike">
                <a:solidFill>
                  <a:srgbClr val="262626"/>
                </a:solidFill>
                <a:latin typeface="Garamond"/>
                <a:ea typeface="Garamond"/>
                <a:cs typeface="Garamond"/>
                <a:sym typeface="Garamond"/>
              </a:defRPr>
            </a:lvl1pPr>
            <a:lvl2pPr indent="-374650" lvl="1" marL="914400" marR="0" rtl="0" algn="l">
              <a:spcBef>
                <a:spcPts val="600"/>
              </a:spcBef>
              <a:spcAft>
                <a:spcPts val="0"/>
              </a:spcAft>
              <a:buClr>
                <a:schemeClr val="accent1"/>
              </a:buClr>
              <a:buSzPts val="2300"/>
              <a:buFont typeface="Arial"/>
              <a:buChar char="•"/>
              <a:defRPr b="0" i="0" sz="2000" u="none" cap="none" strike="noStrike">
                <a:solidFill>
                  <a:srgbClr val="262626"/>
                </a:solidFill>
                <a:latin typeface="Garamond"/>
                <a:ea typeface="Garamond"/>
                <a:cs typeface="Garamond"/>
                <a:sym typeface="Garamond"/>
              </a:defRPr>
            </a:lvl2pPr>
            <a:lvl3pPr indent="-360044" lvl="2" marL="1371600" marR="0" rtl="0" algn="l">
              <a:spcBef>
                <a:spcPts val="600"/>
              </a:spcBef>
              <a:spcAft>
                <a:spcPts val="0"/>
              </a:spcAft>
              <a:buClr>
                <a:schemeClr val="accent1"/>
              </a:buClr>
              <a:buSzPts val="2070"/>
              <a:buFont typeface="Arial"/>
              <a:buChar char="•"/>
              <a:defRPr b="0" i="0" sz="1800" u="none" cap="none" strike="noStrike">
                <a:solidFill>
                  <a:srgbClr val="262626"/>
                </a:solidFill>
                <a:latin typeface="Garamond"/>
                <a:ea typeface="Garamond"/>
                <a:cs typeface="Garamond"/>
                <a:sym typeface="Garamond"/>
              </a:defRPr>
            </a:lvl3pPr>
            <a:lvl4pPr indent="-345439" lvl="3" marL="1828800" marR="0" rtl="0" algn="l">
              <a:spcBef>
                <a:spcPts val="600"/>
              </a:spcBef>
              <a:spcAft>
                <a:spcPts val="0"/>
              </a:spcAft>
              <a:buClr>
                <a:schemeClr val="accent1"/>
              </a:buClr>
              <a:buSzPts val="1840"/>
              <a:buFont typeface="Arial"/>
              <a:buChar char="•"/>
              <a:defRPr b="0" i="0" sz="1600" u="none" cap="none" strike="noStrike">
                <a:solidFill>
                  <a:srgbClr val="262626"/>
                </a:solidFill>
                <a:latin typeface="Garamond"/>
                <a:ea typeface="Garamond"/>
                <a:cs typeface="Garamond"/>
                <a:sym typeface="Garamond"/>
              </a:defRPr>
            </a:lvl4pPr>
            <a:lvl5pPr indent="-330835" lvl="4" marL="22860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5pPr>
            <a:lvl6pPr indent="-330835" lvl="5" marL="27432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6pPr>
            <a:lvl7pPr indent="-330835" lvl="6" marL="32004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7pPr>
            <a:lvl8pPr indent="-330834" lvl="7" marL="3657600" marR="0" rtl="0" algn="l">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8pPr>
            <a:lvl9pPr indent="-330834" lvl="8" marL="4114800" marR="0" rtl="0" algn="l">
              <a:spcBef>
                <a:spcPts val="600"/>
              </a:spcBef>
              <a:spcAft>
                <a:spcPts val="60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9pPr>
          </a:lstStyle>
          <a:p/>
        </p:txBody>
      </p:sp>
      <p:sp>
        <p:nvSpPr>
          <p:cNvPr id="13" name="Google Shape;13;p24"/>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dk1"/>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4" name="Google Shape;14;p24"/>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dk1"/>
                </a:solidFill>
                <a:latin typeface="Garamond"/>
                <a:ea typeface="Garamond"/>
                <a:cs typeface="Garamond"/>
                <a:sym typeface="Garamond"/>
              </a:defRPr>
            </a:lvl1pPr>
            <a:lvl2pPr lvl="1"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2pPr>
            <a:lvl3pPr lvl="2"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3pPr>
            <a:lvl4pPr lvl="3"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4pPr>
            <a:lvl5pPr lvl="4"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5pPr>
            <a:lvl6pPr lvl="5"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6pPr>
            <a:lvl7pPr lvl="6"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7pPr>
            <a:lvl8pPr lvl="7"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8pPr>
            <a:lvl9pPr lvl="8" marR="0" rtl="0" algn="l">
              <a:spcBef>
                <a:spcPts val="0"/>
              </a:spcBef>
              <a:spcAft>
                <a:spcPts val="0"/>
              </a:spcAft>
              <a:buSzPts val="1400"/>
              <a:buNone/>
              <a:defRPr b="0" i="0" sz="1800" u="none" cap="none" strike="noStrike">
                <a:solidFill>
                  <a:schemeClr val="dk1"/>
                </a:solidFill>
                <a:latin typeface="Garamond"/>
                <a:ea typeface="Garamond"/>
                <a:cs typeface="Garamond"/>
                <a:sym typeface="Garamond"/>
              </a:defRPr>
            </a:lvl9pPr>
          </a:lstStyle>
          <a:p/>
        </p:txBody>
      </p:sp>
      <p:sp>
        <p:nvSpPr>
          <p:cNvPr id="15" name="Google Shape;15;p24"/>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dk1"/>
                </a:solidFill>
                <a:latin typeface="Garamond"/>
                <a:ea typeface="Garamond"/>
                <a:cs typeface="Garamond"/>
                <a:sym typeface="Garamond"/>
              </a:defRPr>
            </a:lvl1pPr>
            <a:lvl2pPr indent="0" lvl="1" marL="0" marR="0" rtl="0" algn="r">
              <a:spcBef>
                <a:spcPts val="0"/>
              </a:spcBef>
              <a:buNone/>
              <a:defRPr b="0" i="0" sz="1000" u="none" cap="none" strike="noStrike">
                <a:solidFill>
                  <a:schemeClr val="dk1"/>
                </a:solidFill>
                <a:latin typeface="Garamond"/>
                <a:ea typeface="Garamond"/>
                <a:cs typeface="Garamond"/>
                <a:sym typeface="Garamond"/>
              </a:defRPr>
            </a:lvl2pPr>
            <a:lvl3pPr indent="0" lvl="2" marL="0" marR="0" rtl="0" algn="r">
              <a:spcBef>
                <a:spcPts val="0"/>
              </a:spcBef>
              <a:buNone/>
              <a:defRPr b="0" i="0" sz="1000" u="none" cap="none" strike="noStrike">
                <a:solidFill>
                  <a:schemeClr val="dk1"/>
                </a:solidFill>
                <a:latin typeface="Garamond"/>
                <a:ea typeface="Garamond"/>
                <a:cs typeface="Garamond"/>
                <a:sym typeface="Garamond"/>
              </a:defRPr>
            </a:lvl3pPr>
            <a:lvl4pPr indent="0" lvl="3" marL="0" marR="0" rtl="0" algn="r">
              <a:spcBef>
                <a:spcPts val="0"/>
              </a:spcBef>
              <a:buNone/>
              <a:defRPr b="0" i="0" sz="1000" u="none" cap="none" strike="noStrike">
                <a:solidFill>
                  <a:schemeClr val="dk1"/>
                </a:solidFill>
                <a:latin typeface="Garamond"/>
                <a:ea typeface="Garamond"/>
                <a:cs typeface="Garamond"/>
                <a:sym typeface="Garamond"/>
              </a:defRPr>
            </a:lvl4pPr>
            <a:lvl5pPr indent="0" lvl="4" marL="0" marR="0" rtl="0" algn="r">
              <a:spcBef>
                <a:spcPts val="0"/>
              </a:spcBef>
              <a:buNone/>
              <a:defRPr b="0" i="0" sz="1000" u="none" cap="none" strike="noStrike">
                <a:solidFill>
                  <a:schemeClr val="dk1"/>
                </a:solidFill>
                <a:latin typeface="Garamond"/>
                <a:ea typeface="Garamond"/>
                <a:cs typeface="Garamond"/>
                <a:sym typeface="Garamond"/>
              </a:defRPr>
            </a:lvl5pPr>
            <a:lvl6pPr indent="0" lvl="5" marL="0" marR="0" rtl="0" algn="r">
              <a:spcBef>
                <a:spcPts val="0"/>
              </a:spcBef>
              <a:buNone/>
              <a:defRPr b="0" i="0" sz="1000" u="none" cap="none" strike="noStrike">
                <a:solidFill>
                  <a:schemeClr val="dk1"/>
                </a:solidFill>
                <a:latin typeface="Garamond"/>
                <a:ea typeface="Garamond"/>
                <a:cs typeface="Garamond"/>
                <a:sym typeface="Garamond"/>
              </a:defRPr>
            </a:lvl6pPr>
            <a:lvl7pPr indent="0" lvl="6" marL="0" marR="0" rtl="0" algn="r">
              <a:spcBef>
                <a:spcPts val="0"/>
              </a:spcBef>
              <a:buNone/>
              <a:defRPr b="0" i="0" sz="1000" u="none" cap="none" strike="noStrike">
                <a:solidFill>
                  <a:schemeClr val="dk1"/>
                </a:solidFill>
                <a:latin typeface="Garamond"/>
                <a:ea typeface="Garamond"/>
                <a:cs typeface="Garamond"/>
                <a:sym typeface="Garamond"/>
              </a:defRPr>
            </a:lvl7pPr>
            <a:lvl8pPr indent="0" lvl="7" marL="0" marR="0" rtl="0" algn="r">
              <a:spcBef>
                <a:spcPts val="0"/>
              </a:spcBef>
              <a:buNone/>
              <a:defRPr b="0" i="0" sz="1000" u="none" cap="none" strike="noStrike">
                <a:solidFill>
                  <a:schemeClr val="dk1"/>
                </a:solidFill>
                <a:latin typeface="Garamond"/>
                <a:ea typeface="Garamond"/>
                <a:cs typeface="Garamond"/>
                <a:sym typeface="Garamond"/>
              </a:defRPr>
            </a:lvl8pPr>
            <a:lvl9pPr indent="0" lvl="8" marL="0" marR="0" rtl="0" algn="r">
              <a:spcBef>
                <a:spcPts val="0"/>
              </a:spcBef>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s3-us-west-2.amazonaws.com/courses-images-archive-read-only/wp-content/uploads/sites/1110/2016/02/19220821/21258409128_e750c8331b_k.jpg" TargetMode="External"/><Relationship Id="rId4" Type="http://schemas.openxmlformats.org/officeDocument/2006/relationships/image" Target="../media/image1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5.jpg"/><Relationship Id="rId4" Type="http://schemas.openxmlformats.org/officeDocument/2006/relationships/image" Target="../media/image13.jpg"/><Relationship Id="rId5"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
          <p:cNvSpPr txBox="1"/>
          <p:nvPr>
            <p:ph type="ctrTitle"/>
          </p:nvPr>
        </p:nvSpPr>
        <p:spPr>
          <a:xfrm>
            <a:off x="2692398" y="1871131"/>
            <a:ext cx="6815669" cy="1515533"/>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262626"/>
              </a:buClr>
              <a:buSzPts val="5400"/>
              <a:buFont typeface="Garamond"/>
              <a:buNone/>
            </a:pPr>
            <a:r>
              <a:rPr lang="en-US"/>
              <a:t>STRESS</a:t>
            </a:r>
            <a:endParaRPr/>
          </a:p>
        </p:txBody>
      </p:sp>
      <p:sp>
        <p:nvSpPr>
          <p:cNvPr id="148" name="Google Shape;148;p1"/>
          <p:cNvSpPr txBox="1"/>
          <p:nvPr>
            <p:ph idx="1" type="subTitle"/>
          </p:nvPr>
        </p:nvSpPr>
        <p:spPr>
          <a:xfrm>
            <a:off x="2692397" y="3602038"/>
            <a:ext cx="4711293" cy="1655762"/>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2415"/>
              <a:buNone/>
            </a:pPr>
            <a:r>
              <a:rPr lang="en-US"/>
              <a:t>Session V: Mental and Physical Health</a:t>
            </a:r>
            <a:endParaRPr/>
          </a:p>
        </p:txBody>
      </p:sp>
      <p:pic>
        <p:nvPicPr>
          <p:cNvPr descr="Young female college student with short pink hair and blue glasses is frowning and leaning over a table. In her hand is a jarful of pink punch or juice with a straw." id="149" name="Google Shape;149;p1"/>
          <p:cNvPicPr preferRelativeResize="0"/>
          <p:nvPr/>
        </p:nvPicPr>
        <p:blipFill rotWithShape="1">
          <a:blip r:embed="rId3">
            <a:alphaModFix/>
          </a:blip>
          <a:srcRect b="0" l="0" r="0" t="0"/>
          <a:stretch/>
        </p:blipFill>
        <p:spPr>
          <a:xfrm>
            <a:off x="8138932" y="1735999"/>
            <a:ext cx="3944913" cy="3301330"/>
          </a:xfrm>
          <a:prstGeom prst="rect">
            <a:avLst/>
          </a:prstGeom>
          <a:noFill/>
          <a:ln>
            <a:noFill/>
          </a:ln>
        </p:spPr>
      </p:pic>
      <p:pic>
        <p:nvPicPr>
          <p:cNvPr id="150" name="Google Shape;150;p1"/>
          <p:cNvPicPr preferRelativeResize="0"/>
          <p:nvPr/>
        </p:nvPicPr>
        <p:blipFill rotWithShape="1">
          <a:blip r:embed="rId4">
            <a:alphaModFix/>
          </a:blip>
          <a:srcRect b="0" l="0" r="0" t="0"/>
          <a:stretch/>
        </p:blipFill>
        <p:spPr>
          <a:xfrm>
            <a:off x="3986776" y="466642"/>
            <a:ext cx="3633531" cy="101812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0"/>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en-US"/>
              <a:t>Chronic stress </a:t>
            </a:r>
            <a:endParaRPr/>
          </a:p>
        </p:txBody>
      </p:sp>
      <p:sp>
        <p:nvSpPr>
          <p:cNvPr id="204" name="Google Shape;204;p10"/>
          <p:cNvSpPr txBox="1"/>
          <p:nvPr>
            <p:ph idx="1" type="body"/>
          </p:nvPr>
        </p:nvSpPr>
        <p:spPr>
          <a:xfrm>
            <a:off x="1298448" y="2560320"/>
            <a:ext cx="4718304" cy="3310128"/>
          </a:xfrm>
          <a:prstGeom prst="rect">
            <a:avLst/>
          </a:prstGeom>
          <a:solidFill>
            <a:srgbClr val="F0F0F0"/>
          </a:solidFill>
          <a:ln>
            <a:noFill/>
          </a:ln>
        </p:spPr>
        <p:txBody>
          <a:bodyPr anchorCtr="0" anchor="t" bIns="45700" lIns="91425" spcFirstLastPara="1" rIns="91425" wrap="square" tIns="45700">
            <a:normAutofit fontScale="85000" lnSpcReduction="20000"/>
          </a:bodyPr>
          <a:lstStyle/>
          <a:p>
            <a:pPr indent="0" lvl="0" marL="0" rtl="0" algn="l">
              <a:spcBef>
                <a:spcPts val="0"/>
              </a:spcBef>
              <a:spcAft>
                <a:spcPts val="0"/>
              </a:spcAft>
              <a:buSzPct val="100256"/>
              <a:buNone/>
            </a:pPr>
            <a:r>
              <a:t/>
            </a:r>
            <a:endParaRPr sz="2752"/>
          </a:p>
          <a:p>
            <a:pPr indent="0" lvl="0" marL="0" rtl="0" algn="l">
              <a:spcBef>
                <a:spcPts val="1008"/>
              </a:spcBef>
              <a:spcAft>
                <a:spcPts val="0"/>
              </a:spcAft>
              <a:buSzPct val="100256"/>
              <a:buNone/>
            </a:pPr>
            <a:r>
              <a:t/>
            </a:r>
            <a:endParaRPr sz="2752"/>
          </a:p>
          <a:p>
            <a:pPr indent="0" lvl="0" marL="0" rtl="0" algn="l">
              <a:spcBef>
                <a:spcPts val="1008"/>
              </a:spcBef>
              <a:spcAft>
                <a:spcPts val="0"/>
              </a:spcAft>
              <a:buSzPct val="100256"/>
              <a:buNone/>
            </a:pPr>
            <a:r>
              <a:rPr lang="en-US" sz="2752"/>
              <a:t>Can impair your immune system and disrupt almost all of your body’s processes, leading to increased risk of numerous health problems</a:t>
            </a:r>
            <a:endParaRPr sz="2752"/>
          </a:p>
        </p:txBody>
      </p:sp>
      <p:sp>
        <p:nvSpPr>
          <p:cNvPr id="205" name="Google Shape;205;p10"/>
          <p:cNvSpPr txBox="1"/>
          <p:nvPr>
            <p:ph idx="2" type="body"/>
          </p:nvPr>
        </p:nvSpPr>
        <p:spPr>
          <a:xfrm>
            <a:off x="6181344" y="2560320"/>
            <a:ext cx="4718304" cy="3310128"/>
          </a:xfrm>
          <a:prstGeom prst="rect">
            <a:avLst/>
          </a:prstGeom>
          <a:solidFill>
            <a:srgbClr val="F0F0F0"/>
          </a:solidFill>
          <a:ln>
            <a:noFill/>
          </a:ln>
        </p:spPr>
        <p:txBody>
          <a:bodyPr anchorCtr="0" anchor="t" bIns="45700" lIns="91425" spcFirstLastPara="1" rIns="91425" wrap="square" tIns="45700">
            <a:normAutofit fontScale="85000" lnSpcReduction="20000"/>
          </a:bodyPr>
          <a:lstStyle/>
          <a:p>
            <a:pPr indent="0" lvl="0" marL="0" rtl="0" algn="l">
              <a:spcBef>
                <a:spcPts val="0"/>
              </a:spcBef>
              <a:spcAft>
                <a:spcPts val="0"/>
              </a:spcAft>
              <a:buSzPct val="115000"/>
              <a:buNone/>
            </a:pPr>
            <a:r>
              <a:rPr b="1" lang="en-US"/>
              <a:t>Including the following:</a:t>
            </a:r>
            <a:endParaRPr/>
          </a:p>
          <a:p>
            <a:pPr indent="-285750" lvl="0" marL="285750" rtl="0" algn="l">
              <a:spcBef>
                <a:spcPts val="1008"/>
              </a:spcBef>
              <a:spcAft>
                <a:spcPts val="0"/>
              </a:spcAft>
              <a:buSzPct val="115000"/>
              <a:buChar char="•"/>
            </a:pPr>
            <a:r>
              <a:rPr lang="en-US"/>
              <a:t>Anxiety</a:t>
            </a:r>
            <a:endParaRPr/>
          </a:p>
          <a:p>
            <a:pPr indent="-285750" lvl="0" marL="285750" rtl="0" algn="l">
              <a:spcBef>
                <a:spcPts val="1008"/>
              </a:spcBef>
              <a:spcAft>
                <a:spcPts val="0"/>
              </a:spcAft>
              <a:buSzPct val="115000"/>
              <a:buChar char="•"/>
            </a:pPr>
            <a:r>
              <a:rPr lang="en-US"/>
              <a:t>Depression</a:t>
            </a:r>
            <a:endParaRPr/>
          </a:p>
          <a:p>
            <a:pPr indent="-285750" lvl="0" marL="285750" rtl="0" algn="l">
              <a:spcBef>
                <a:spcPts val="1008"/>
              </a:spcBef>
              <a:spcAft>
                <a:spcPts val="0"/>
              </a:spcAft>
              <a:buSzPct val="115000"/>
              <a:buChar char="•"/>
            </a:pPr>
            <a:r>
              <a:rPr lang="en-US"/>
              <a:t>Digestive problems</a:t>
            </a:r>
            <a:endParaRPr/>
          </a:p>
          <a:p>
            <a:pPr indent="-285750" lvl="0" marL="285750" rtl="0" algn="l">
              <a:spcBef>
                <a:spcPts val="1008"/>
              </a:spcBef>
              <a:spcAft>
                <a:spcPts val="0"/>
              </a:spcAft>
              <a:buSzPct val="115000"/>
              <a:buChar char="•"/>
            </a:pPr>
            <a:r>
              <a:rPr lang="en-US"/>
              <a:t>Heart disease</a:t>
            </a:r>
            <a:endParaRPr/>
          </a:p>
          <a:p>
            <a:pPr indent="-285750" lvl="0" marL="285750" rtl="0" algn="l">
              <a:spcBef>
                <a:spcPts val="1008"/>
              </a:spcBef>
              <a:spcAft>
                <a:spcPts val="0"/>
              </a:spcAft>
              <a:buSzPct val="115000"/>
              <a:buChar char="•"/>
            </a:pPr>
            <a:r>
              <a:rPr lang="en-US"/>
              <a:t>Sleep problems</a:t>
            </a:r>
            <a:endParaRPr/>
          </a:p>
          <a:p>
            <a:pPr indent="-285750" lvl="0" marL="285750" rtl="0" algn="l">
              <a:spcBef>
                <a:spcPts val="1008"/>
              </a:spcBef>
              <a:spcAft>
                <a:spcPts val="0"/>
              </a:spcAft>
              <a:buSzPct val="115000"/>
              <a:buChar char="•"/>
            </a:pPr>
            <a:r>
              <a:rPr lang="en-US"/>
              <a:t>Weight gain</a:t>
            </a:r>
            <a:endParaRPr/>
          </a:p>
          <a:p>
            <a:pPr indent="-285750" lvl="0" marL="285750" rtl="0" algn="l">
              <a:spcBef>
                <a:spcPts val="1008"/>
              </a:spcBef>
              <a:spcAft>
                <a:spcPts val="0"/>
              </a:spcAft>
              <a:buSzPct val="115000"/>
              <a:buChar char="•"/>
            </a:pPr>
            <a:r>
              <a:rPr lang="en-US"/>
              <a:t>Memory and concentration impairment</a:t>
            </a:r>
            <a:endParaRPr/>
          </a:p>
          <a:p>
            <a:pPr indent="-136779" lvl="0" marL="285750" rtl="0" algn="l">
              <a:spcBef>
                <a:spcPts val="1008"/>
              </a:spcBef>
              <a:spcAft>
                <a:spcPts val="0"/>
              </a:spcAft>
              <a:buSzPct val="1150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1"/>
          <p:cNvSpPr/>
          <p:nvPr/>
        </p:nvSpPr>
        <p:spPr>
          <a:xfrm>
            <a:off x="1778798" y="1017330"/>
            <a:ext cx="9184766"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rgbClr val="373D3F"/>
                </a:solidFill>
                <a:latin typeface="Proxima Nova"/>
                <a:ea typeface="Proxima Nova"/>
                <a:cs typeface="Proxima Nova"/>
                <a:sym typeface="Proxima Nova"/>
              </a:rPr>
              <a:t>That’s why it’s so important to learn healthy ways of coping with the stressors in your life.</a:t>
            </a:r>
            <a:endParaRPr/>
          </a:p>
          <a:p>
            <a:pPr indent="0" lvl="0" marL="0" marR="0" rtl="0" algn="l">
              <a:spcBef>
                <a:spcPts val="0"/>
              </a:spcBef>
              <a:spcAft>
                <a:spcPts val="0"/>
              </a:spcAft>
              <a:buNone/>
            </a:pPr>
            <a:br>
              <a:rPr b="1" i="0" lang="en-US" sz="1800" u="sng" cap="none" strike="noStrike">
                <a:solidFill>
                  <a:srgbClr val="086A8E"/>
                </a:solidFill>
                <a:latin typeface="Proxima Nova"/>
                <a:ea typeface="Proxima Nova"/>
                <a:cs typeface="Proxima Nova"/>
                <a:sym typeface="Proxima Nova"/>
                <a:hlinkClick r:id="rId3">
                  <a:extLst>
                    <a:ext uri="{A12FA001-AC4F-418D-AE19-62706E023703}">
                      <ahyp:hlinkClr val="tx"/>
                    </a:ext>
                  </a:extLst>
                </a:hlinkClick>
              </a:rPr>
            </a:br>
            <a:endParaRPr sz="1800">
              <a:solidFill>
                <a:schemeClr val="dk1"/>
              </a:solidFill>
              <a:latin typeface="Garamond"/>
              <a:ea typeface="Garamond"/>
              <a:cs typeface="Garamond"/>
              <a:sym typeface="Garamond"/>
            </a:endParaRPr>
          </a:p>
        </p:txBody>
      </p:sp>
      <p:pic>
        <p:nvPicPr>
          <p:cNvPr descr="Man lies comfortably on his back in the sun on public steps, his skateboard at this feet, phone in hand." id="211" name="Google Shape;211;p11"/>
          <p:cNvPicPr preferRelativeResize="0"/>
          <p:nvPr/>
        </p:nvPicPr>
        <p:blipFill rotWithShape="1">
          <a:blip r:embed="rId4">
            <a:alphaModFix/>
          </a:blip>
          <a:srcRect b="0" l="0" r="0" t="0"/>
          <a:stretch/>
        </p:blipFill>
        <p:spPr>
          <a:xfrm>
            <a:off x="2022764" y="1483460"/>
            <a:ext cx="8514483" cy="468181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12"/>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b="1" lang="en-US"/>
              <a:t>Ways of Managing Stress</a:t>
            </a:r>
            <a:br>
              <a:rPr b="1" lang="en-US"/>
            </a:br>
            <a:endParaRPr sz="1800"/>
          </a:p>
        </p:txBody>
      </p:sp>
      <p:sp>
        <p:nvSpPr>
          <p:cNvPr id="217" name="Google Shape;217;p12"/>
          <p:cNvSpPr txBox="1"/>
          <p:nvPr>
            <p:ph idx="1" type="body"/>
          </p:nvPr>
        </p:nvSpPr>
        <p:spPr>
          <a:xfrm>
            <a:off x="1298448" y="2560320"/>
            <a:ext cx="4718304" cy="3310128"/>
          </a:xfrm>
          <a:prstGeom prst="rect">
            <a:avLst/>
          </a:prstGeom>
          <a:solidFill>
            <a:srgbClr val="F0F0F0"/>
          </a:solidFill>
          <a:ln>
            <a:noFill/>
          </a:ln>
        </p:spPr>
        <p:txBody>
          <a:bodyPr anchorCtr="0" anchor="t" bIns="45700" lIns="91425" spcFirstLastPara="1" rIns="91425" wrap="square" tIns="45700">
            <a:normAutofit lnSpcReduction="10000"/>
          </a:bodyPr>
          <a:lstStyle/>
          <a:p>
            <a:pPr indent="0" lvl="0" marL="0" rtl="0" algn="l">
              <a:spcBef>
                <a:spcPts val="0"/>
              </a:spcBef>
              <a:spcAft>
                <a:spcPts val="0"/>
              </a:spcAft>
              <a:buSzPts val="2760"/>
              <a:buNone/>
            </a:pPr>
            <a:r>
              <a:t/>
            </a:r>
            <a:endParaRPr/>
          </a:p>
          <a:p>
            <a:pPr indent="0" lvl="0" marL="0" rtl="0" algn="ctr">
              <a:spcBef>
                <a:spcPts val="1080"/>
              </a:spcBef>
              <a:spcAft>
                <a:spcPts val="0"/>
              </a:spcAft>
              <a:buSzPts val="2760"/>
              <a:buNone/>
            </a:pPr>
            <a:r>
              <a:t/>
            </a:r>
            <a:endParaRPr/>
          </a:p>
          <a:p>
            <a:pPr indent="0" lvl="0" marL="0" rtl="0" algn="ctr">
              <a:spcBef>
                <a:spcPts val="1080"/>
              </a:spcBef>
              <a:spcAft>
                <a:spcPts val="0"/>
              </a:spcAft>
              <a:buSzPts val="2760"/>
              <a:buNone/>
            </a:pPr>
            <a:r>
              <a:rPr lang="en-US"/>
              <a:t>The best strategy for managing stress </a:t>
            </a:r>
            <a:br>
              <a:rPr lang="en-US"/>
            </a:br>
            <a:r>
              <a:rPr lang="en-US"/>
              <a:t>is by taking care of yourself in the following ways:</a:t>
            </a:r>
            <a:endParaRPr/>
          </a:p>
        </p:txBody>
      </p:sp>
      <p:sp>
        <p:nvSpPr>
          <p:cNvPr id="218" name="Google Shape;218;p12"/>
          <p:cNvSpPr txBox="1"/>
          <p:nvPr>
            <p:ph idx="2" type="body"/>
          </p:nvPr>
        </p:nvSpPr>
        <p:spPr>
          <a:xfrm>
            <a:off x="6181344" y="2560320"/>
            <a:ext cx="4718304" cy="3310128"/>
          </a:xfrm>
          <a:prstGeom prst="rect">
            <a:avLst/>
          </a:prstGeom>
          <a:solidFill>
            <a:srgbClr val="F0F0F0"/>
          </a:solidFill>
          <a:ln>
            <a:noFill/>
          </a:ln>
        </p:spPr>
        <p:txBody>
          <a:bodyPr anchorCtr="0" anchor="t" bIns="45700" lIns="91425" spcFirstLastPara="1" rIns="91425" wrap="square" tIns="45700">
            <a:normAutofit lnSpcReduction="10000"/>
          </a:bodyPr>
          <a:lstStyle/>
          <a:p>
            <a:pPr indent="-285750" lvl="0" marL="285750" rtl="0" algn="l">
              <a:spcBef>
                <a:spcPts val="0"/>
              </a:spcBef>
              <a:spcAft>
                <a:spcPts val="0"/>
              </a:spcAft>
              <a:buSzPts val="2760"/>
              <a:buChar char="•"/>
            </a:pPr>
            <a:r>
              <a:rPr b="1" lang="en-US"/>
              <a:t>Avoid drugs and alcohol</a:t>
            </a:r>
            <a:endParaRPr/>
          </a:p>
          <a:p>
            <a:pPr indent="-285750" lvl="0" marL="285750" rtl="0" algn="l">
              <a:spcBef>
                <a:spcPts val="1080"/>
              </a:spcBef>
              <a:spcAft>
                <a:spcPts val="0"/>
              </a:spcAft>
              <a:buSzPts val="2760"/>
              <a:buChar char="•"/>
            </a:pPr>
            <a:r>
              <a:rPr b="1" lang="en-US"/>
              <a:t>Manage your time</a:t>
            </a:r>
            <a:endParaRPr/>
          </a:p>
          <a:p>
            <a:pPr indent="-285750" lvl="0" marL="285750" rtl="0" algn="l">
              <a:spcBef>
                <a:spcPts val="1080"/>
              </a:spcBef>
              <a:spcAft>
                <a:spcPts val="0"/>
              </a:spcAft>
              <a:buSzPts val="2760"/>
              <a:buChar char="•"/>
            </a:pPr>
            <a:r>
              <a:rPr b="1" lang="en-US"/>
              <a:t>Connect socially</a:t>
            </a:r>
            <a:endParaRPr/>
          </a:p>
          <a:p>
            <a:pPr indent="-285750" lvl="0" marL="285750" rtl="0" algn="l">
              <a:spcBef>
                <a:spcPts val="1080"/>
              </a:spcBef>
              <a:spcAft>
                <a:spcPts val="0"/>
              </a:spcAft>
              <a:buSzPts val="2760"/>
              <a:buChar char="•"/>
            </a:pPr>
            <a:r>
              <a:rPr b="1" lang="en-US"/>
              <a:t>Slow down and cut out distractions for a while</a:t>
            </a:r>
            <a:r>
              <a:rPr lang="en-US"/>
              <a:t>.</a:t>
            </a:r>
            <a:endParaRPr/>
          </a:p>
          <a:p>
            <a:pPr indent="-285750" lvl="0" marL="285750" rtl="0" algn="l">
              <a:spcBef>
                <a:spcPts val="1080"/>
              </a:spcBef>
              <a:spcAft>
                <a:spcPts val="0"/>
              </a:spcAft>
              <a:buSzPts val="2760"/>
              <a:buChar char="•"/>
            </a:pPr>
            <a:r>
              <a:rPr b="1" lang="en-US"/>
              <a:t>Take care of your health</a:t>
            </a:r>
            <a:endParaRPr/>
          </a:p>
          <a:p>
            <a:pPr indent="-285750" lvl="0" marL="285750" rtl="0" algn="l">
              <a:spcBef>
                <a:spcPts val="1080"/>
              </a:spcBef>
              <a:spcAft>
                <a:spcPts val="0"/>
              </a:spcAft>
              <a:buSzPts val="2760"/>
              <a:buChar char="•"/>
            </a:pPr>
            <a:r>
              <a:rPr b="1" lang="en-US"/>
              <a:t>Find support</a:t>
            </a:r>
            <a:endParaRPr/>
          </a:p>
          <a:p>
            <a:pPr indent="-110490" lvl="0" marL="285750" rtl="0" algn="l">
              <a:spcBef>
                <a:spcPts val="1080"/>
              </a:spcBef>
              <a:spcAft>
                <a:spcPts val="0"/>
              </a:spcAft>
              <a:buSzPts val="2760"/>
              <a:buNone/>
            </a:pPr>
            <a:r>
              <a:t/>
            </a:r>
            <a:endParaRPr/>
          </a:p>
          <a:p>
            <a:pPr indent="-110490" lvl="0" marL="285750" rtl="0" algn="l">
              <a:spcBef>
                <a:spcPts val="1080"/>
              </a:spcBef>
              <a:spcAft>
                <a:spcPts val="0"/>
              </a:spcAft>
              <a:buSzPts val="276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3"/>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rgbClr val="262626"/>
              </a:buClr>
              <a:buSzPct val="100000"/>
              <a:buFont typeface="Garamond"/>
              <a:buNone/>
            </a:pPr>
            <a:r>
              <a:rPr b="1" lang="en-US"/>
              <a:t>Avoid drugs and alcohol</a:t>
            </a:r>
            <a:br>
              <a:rPr b="1" lang="en-US"/>
            </a:br>
            <a:endParaRPr/>
          </a:p>
        </p:txBody>
      </p:sp>
      <p:sp>
        <p:nvSpPr>
          <p:cNvPr id="224" name="Google Shape;224;p13"/>
          <p:cNvSpPr txBox="1"/>
          <p:nvPr>
            <p:ph idx="1" type="body"/>
          </p:nvPr>
        </p:nvSpPr>
        <p:spPr>
          <a:xfrm>
            <a:off x="1298448" y="2560320"/>
            <a:ext cx="4718304" cy="3310128"/>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2760"/>
              <a:buChar char="•"/>
            </a:pPr>
            <a:r>
              <a:rPr lang="en-US"/>
              <a:t>They may seem to be a temporary fix to feel better</a:t>
            </a:r>
            <a:endParaRPr/>
          </a:p>
        </p:txBody>
      </p:sp>
      <p:sp>
        <p:nvSpPr>
          <p:cNvPr id="225" name="Google Shape;225;p13"/>
          <p:cNvSpPr txBox="1"/>
          <p:nvPr>
            <p:ph idx="2" type="body"/>
          </p:nvPr>
        </p:nvSpPr>
        <p:spPr>
          <a:xfrm>
            <a:off x="6172200" y="2373744"/>
            <a:ext cx="4875211" cy="3417455"/>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2760"/>
              <a:buChar char="•"/>
            </a:pPr>
            <a:r>
              <a:rPr lang="en-US"/>
              <a:t>But in the long run they can create more problems and add to your stress—instead of taking it away.</a:t>
            </a:r>
            <a:endParaRPr/>
          </a:p>
          <a:p>
            <a:pPr indent="-110490" lvl="0" marL="285750" rtl="0" algn="l">
              <a:spcBef>
                <a:spcPts val="1080"/>
              </a:spcBef>
              <a:spcAft>
                <a:spcPts val="0"/>
              </a:spcAft>
              <a:buSzPts val="2760"/>
              <a:buNone/>
            </a:pPr>
            <a:r>
              <a:t/>
            </a:r>
            <a:endParaRPr/>
          </a:p>
        </p:txBody>
      </p:sp>
      <p:pic>
        <p:nvPicPr>
          <p:cNvPr id="226" name="Google Shape;226;p13"/>
          <p:cNvPicPr preferRelativeResize="0"/>
          <p:nvPr/>
        </p:nvPicPr>
        <p:blipFill rotWithShape="1">
          <a:blip r:embed="rId3">
            <a:alphaModFix/>
          </a:blip>
          <a:srcRect b="0" l="0" r="0" t="0"/>
          <a:stretch/>
        </p:blipFill>
        <p:spPr>
          <a:xfrm>
            <a:off x="748578" y="4105275"/>
            <a:ext cx="2714625" cy="1685925"/>
          </a:xfrm>
          <a:prstGeom prst="rect">
            <a:avLst/>
          </a:prstGeom>
          <a:noFill/>
          <a:ln>
            <a:noFill/>
          </a:ln>
        </p:spPr>
      </p:pic>
      <p:sp>
        <p:nvSpPr>
          <p:cNvPr descr="Rượu có phải là chất kích thích? | Vinmec" id="227" name="Google Shape;227;p13"/>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sp>
        <p:nvSpPr>
          <p:cNvPr descr="Rượu có phải là chất kích thích? | Vinmec" id="228" name="Google Shape;228;p13"/>
          <p:cNvSpPr/>
          <p:nvPr/>
        </p:nvSpPr>
        <p:spPr>
          <a:xfrm>
            <a:off x="307975" y="79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pic>
        <p:nvPicPr>
          <p:cNvPr id="229" name="Google Shape;229;p13"/>
          <p:cNvPicPr preferRelativeResize="0"/>
          <p:nvPr/>
        </p:nvPicPr>
        <p:blipFill rotWithShape="1">
          <a:blip r:embed="rId4">
            <a:alphaModFix/>
          </a:blip>
          <a:srcRect b="0" l="0" r="0" t="0"/>
          <a:stretch/>
        </p:blipFill>
        <p:spPr>
          <a:xfrm>
            <a:off x="3850406" y="3702194"/>
            <a:ext cx="2562225" cy="1781175"/>
          </a:xfrm>
          <a:prstGeom prst="rect">
            <a:avLst/>
          </a:prstGeom>
          <a:noFill/>
          <a:ln>
            <a:noFill/>
          </a:ln>
        </p:spPr>
      </p:pic>
      <p:sp>
        <p:nvSpPr>
          <p:cNvPr descr="Stress nặng: +2 dấu hiệu cảnh báo mà bạn không nên bỏ qua" id="230" name="Google Shape;230;p13"/>
          <p:cNvSpPr/>
          <p:nvPr/>
        </p:nvSpPr>
        <p:spPr>
          <a:xfrm>
            <a:off x="460375" y="160337"/>
            <a:ext cx="304800" cy="30480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Garamond"/>
              <a:ea typeface="Garamond"/>
              <a:cs typeface="Garamond"/>
              <a:sym typeface="Garamond"/>
            </a:endParaRPr>
          </a:p>
        </p:txBody>
      </p:sp>
      <p:pic>
        <p:nvPicPr>
          <p:cNvPr id="231" name="Google Shape;231;p13"/>
          <p:cNvPicPr preferRelativeResize="0"/>
          <p:nvPr/>
        </p:nvPicPr>
        <p:blipFill rotWithShape="1">
          <a:blip r:embed="rId5">
            <a:alphaModFix/>
          </a:blip>
          <a:srcRect b="0" l="0" r="0" t="0"/>
          <a:stretch/>
        </p:blipFill>
        <p:spPr>
          <a:xfrm>
            <a:off x="7688840" y="4220005"/>
            <a:ext cx="3071524" cy="230067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4"/>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rgbClr val="262626"/>
              </a:buClr>
              <a:buSzPct val="100000"/>
              <a:buFont typeface="Garamond"/>
              <a:buNone/>
            </a:pPr>
            <a:r>
              <a:rPr b="1" lang="en-US"/>
              <a:t>Manage your time</a:t>
            </a:r>
            <a:br>
              <a:rPr b="1" lang="en-US"/>
            </a:br>
            <a:endParaRPr/>
          </a:p>
        </p:txBody>
      </p:sp>
      <p:sp>
        <p:nvSpPr>
          <p:cNvPr id="237" name="Google Shape;237;p14"/>
          <p:cNvSpPr txBox="1"/>
          <p:nvPr>
            <p:ph idx="1" type="body"/>
          </p:nvPr>
        </p:nvSpPr>
        <p:spPr>
          <a:xfrm>
            <a:off x="1298448" y="2560320"/>
            <a:ext cx="4718304" cy="3310128"/>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2760"/>
              <a:buChar char="•"/>
            </a:pPr>
            <a:r>
              <a:rPr lang="en-US"/>
              <a:t>Work on prioritizing and scheduling your commitments. </a:t>
            </a:r>
            <a:endParaRPr/>
          </a:p>
          <a:p>
            <a:pPr indent="-285750" lvl="0" marL="285750" rtl="0" algn="l">
              <a:spcBef>
                <a:spcPts val="1080"/>
              </a:spcBef>
              <a:spcAft>
                <a:spcPts val="0"/>
              </a:spcAft>
              <a:buSzPts val="2760"/>
              <a:buChar char="•"/>
            </a:pPr>
            <a:r>
              <a:rPr lang="en-US"/>
              <a:t>This will help you feel in better control of your life, which, in turn, will mean less stress.</a:t>
            </a:r>
            <a:endParaRPr/>
          </a:p>
        </p:txBody>
      </p:sp>
      <p:sp>
        <p:nvSpPr>
          <p:cNvPr id="238" name="Google Shape;238;p14"/>
          <p:cNvSpPr txBox="1"/>
          <p:nvPr>
            <p:ph idx="2" type="body"/>
          </p:nvPr>
        </p:nvSpPr>
        <p:spPr>
          <a:xfrm>
            <a:off x="6181344" y="2560320"/>
            <a:ext cx="4718304" cy="3310128"/>
          </a:xfrm>
          <a:prstGeom prst="rect">
            <a:avLst/>
          </a:prstGeom>
          <a:noFill/>
          <a:ln>
            <a:noFill/>
          </a:ln>
        </p:spPr>
        <p:txBody>
          <a:bodyPr anchorCtr="0" anchor="t" bIns="45700" lIns="91425" spcFirstLastPara="1" rIns="91425" wrap="square" tIns="45700">
            <a:normAutofit/>
          </a:bodyPr>
          <a:lstStyle/>
          <a:p>
            <a:pPr indent="-110490" lvl="0" marL="285750" rtl="0" algn="l">
              <a:spcBef>
                <a:spcPts val="0"/>
              </a:spcBef>
              <a:spcAft>
                <a:spcPts val="0"/>
              </a:spcAft>
              <a:buSzPts val="2760"/>
              <a:buNone/>
            </a:pPr>
            <a:r>
              <a:t/>
            </a:r>
            <a:endParaRPr/>
          </a:p>
        </p:txBody>
      </p:sp>
      <p:pic>
        <p:nvPicPr>
          <p:cNvPr id="239" name="Google Shape;239;p14"/>
          <p:cNvPicPr preferRelativeResize="0"/>
          <p:nvPr/>
        </p:nvPicPr>
        <p:blipFill rotWithShape="1">
          <a:blip r:embed="rId3">
            <a:alphaModFix/>
          </a:blip>
          <a:srcRect b="0" l="0" r="0" t="0"/>
          <a:stretch/>
        </p:blipFill>
        <p:spPr>
          <a:xfrm>
            <a:off x="6096000" y="2456103"/>
            <a:ext cx="3964987" cy="351856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5"/>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rgbClr val="262626"/>
              </a:buClr>
              <a:buSzPct val="100000"/>
              <a:buFont typeface="Garamond"/>
              <a:buNone/>
            </a:pPr>
            <a:r>
              <a:rPr b="1" lang="en-US"/>
              <a:t>Connect socially</a:t>
            </a:r>
            <a:br>
              <a:rPr b="1" lang="en-US"/>
            </a:br>
            <a:endParaRPr/>
          </a:p>
        </p:txBody>
      </p:sp>
      <p:sp>
        <p:nvSpPr>
          <p:cNvPr id="245" name="Google Shape;245;p15"/>
          <p:cNvSpPr txBox="1"/>
          <p:nvPr>
            <p:ph idx="1" type="body"/>
          </p:nvPr>
        </p:nvSpPr>
        <p:spPr>
          <a:xfrm>
            <a:off x="1298448" y="2560320"/>
            <a:ext cx="4718304" cy="3310128"/>
          </a:xfrm>
          <a:prstGeom prst="rect">
            <a:avLst/>
          </a:prstGeom>
          <a:noFill/>
          <a:ln>
            <a:noFill/>
          </a:ln>
        </p:spPr>
        <p:txBody>
          <a:bodyPr anchorCtr="0" anchor="t" bIns="45700" lIns="91425" spcFirstLastPara="1" rIns="91425" wrap="square" tIns="45700">
            <a:normAutofit lnSpcReduction="10000"/>
          </a:bodyPr>
          <a:lstStyle/>
          <a:p>
            <a:pPr indent="-285750" lvl="0" marL="285750" rtl="0" algn="l">
              <a:spcBef>
                <a:spcPts val="0"/>
              </a:spcBef>
              <a:spcAft>
                <a:spcPts val="0"/>
              </a:spcAft>
              <a:buSzPts val="2760"/>
              <a:buChar char="•"/>
            </a:pPr>
            <a:r>
              <a:rPr lang="en-US"/>
              <a:t>When you feel stressed, it’s easy to isolate yourself. </a:t>
            </a:r>
            <a:endParaRPr/>
          </a:p>
          <a:p>
            <a:pPr indent="-285750" lvl="0" marL="285750" rtl="0" algn="l">
              <a:spcBef>
                <a:spcPts val="1080"/>
              </a:spcBef>
              <a:spcAft>
                <a:spcPts val="0"/>
              </a:spcAft>
              <a:buSzPts val="2760"/>
              <a:buChar char="•"/>
            </a:pPr>
            <a:r>
              <a:rPr lang="en-US"/>
              <a:t>Try to resist this impulse and stay connected.</a:t>
            </a:r>
            <a:endParaRPr/>
          </a:p>
          <a:p>
            <a:pPr indent="-285750" lvl="0" marL="285750" rtl="0" algn="l">
              <a:spcBef>
                <a:spcPts val="1080"/>
              </a:spcBef>
              <a:spcAft>
                <a:spcPts val="0"/>
              </a:spcAft>
              <a:buSzPts val="2760"/>
              <a:buChar char="•"/>
            </a:pPr>
            <a:r>
              <a:rPr lang="en-US"/>
              <a:t>Make time to enjoy being with classmates, friends, and family; try to schedule study breaks that you can take with other people.</a:t>
            </a:r>
            <a:endParaRPr/>
          </a:p>
        </p:txBody>
      </p:sp>
      <p:pic>
        <p:nvPicPr>
          <p:cNvPr id="246" name="Google Shape;246;p15"/>
          <p:cNvPicPr preferRelativeResize="0"/>
          <p:nvPr>
            <p:ph idx="2" type="body"/>
          </p:nvPr>
        </p:nvPicPr>
        <p:blipFill rotWithShape="1">
          <a:blip r:embed="rId3">
            <a:alphaModFix/>
          </a:blip>
          <a:srcRect b="0" l="0" r="0" t="0"/>
          <a:stretch/>
        </p:blipFill>
        <p:spPr>
          <a:xfrm>
            <a:off x="6181725" y="2619049"/>
            <a:ext cx="4718050" cy="319311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16"/>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rgbClr val="262626"/>
              </a:buClr>
              <a:buSzPct val="100000"/>
              <a:buFont typeface="Garamond"/>
              <a:buNone/>
            </a:pPr>
            <a:r>
              <a:rPr b="1" lang="en-US"/>
              <a:t>Slow down and cut out distractions for a while</a:t>
            </a:r>
            <a:br>
              <a:rPr lang="en-US"/>
            </a:br>
            <a:endParaRPr/>
          </a:p>
        </p:txBody>
      </p:sp>
      <p:sp>
        <p:nvSpPr>
          <p:cNvPr id="252" name="Google Shape;252;p16"/>
          <p:cNvSpPr txBox="1"/>
          <p:nvPr>
            <p:ph idx="1" type="body"/>
          </p:nvPr>
        </p:nvSpPr>
        <p:spPr>
          <a:xfrm>
            <a:off x="1298448" y="2560320"/>
            <a:ext cx="4718304" cy="3310128"/>
          </a:xfrm>
          <a:prstGeom prst="rect">
            <a:avLst/>
          </a:prstGeom>
          <a:noFill/>
          <a:ln>
            <a:noFill/>
          </a:ln>
        </p:spPr>
        <p:txBody>
          <a:bodyPr anchorCtr="0" anchor="t" bIns="45700" lIns="91425" spcFirstLastPara="1" rIns="91425" wrap="square" tIns="45700">
            <a:normAutofit/>
          </a:bodyPr>
          <a:lstStyle/>
          <a:p>
            <a:pPr indent="-110490" lvl="0" marL="285750" rtl="0" algn="l">
              <a:spcBef>
                <a:spcPts val="0"/>
              </a:spcBef>
              <a:spcAft>
                <a:spcPts val="0"/>
              </a:spcAft>
              <a:buSzPts val="2760"/>
              <a:buNone/>
            </a:pPr>
            <a:r>
              <a:t/>
            </a:r>
            <a:endParaRPr/>
          </a:p>
          <a:p>
            <a:pPr indent="0" lvl="0" marL="0" rtl="0" algn="ctr">
              <a:spcBef>
                <a:spcPts val="1080"/>
              </a:spcBef>
              <a:spcAft>
                <a:spcPts val="0"/>
              </a:spcAft>
              <a:buSzPts val="2760"/>
              <a:buNone/>
            </a:pPr>
            <a:r>
              <a:t/>
            </a:r>
            <a:endParaRPr/>
          </a:p>
          <a:p>
            <a:pPr indent="0" lvl="0" marL="0" rtl="0" algn="ctr">
              <a:spcBef>
                <a:spcPts val="1080"/>
              </a:spcBef>
              <a:spcAft>
                <a:spcPts val="0"/>
              </a:spcAft>
              <a:buSzPts val="2760"/>
              <a:buNone/>
            </a:pPr>
            <a:r>
              <a:rPr lang="en-US"/>
              <a:t>Take a break from your phone, email, and social media.</a:t>
            </a:r>
            <a:endParaRPr/>
          </a:p>
        </p:txBody>
      </p:sp>
      <p:pic>
        <p:nvPicPr>
          <p:cNvPr id="253" name="Google Shape;253;p16"/>
          <p:cNvPicPr preferRelativeResize="0"/>
          <p:nvPr>
            <p:ph idx="2" type="body"/>
          </p:nvPr>
        </p:nvPicPr>
        <p:blipFill rotWithShape="1">
          <a:blip r:embed="rId3">
            <a:alphaModFix/>
          </a:blip>
          <a:srcRect b="0" l="0" r="0" t="0"/>
          <a:stretch/>
        </p:blipFill>
        <p:spPr>
          <a:xfrm>
            <a:off x="6181725" y="2781984"/>
            <a:ext cx="4718050" cy="286724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17"/>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rgbClr val="262626"/>
              </a:buClr>
              <a:buSzPct val="100000"/>
              <a:buFont typeface="Garamond"/>
              <a:buNone/>
            </a:pPr>
            <a:r>
              <a:rPr b="1" lang="en-US"/>
              <a:t>Take care of your health</a:t>
            </a:r>
            <a:br>
              <a:rPr lang="en-US"/>
            </a:br>
            <a:endParaRPr/>
          </a:p>
        </p:txBody>
      </p:sp>
      <p:sp>
        <p:nvSpPr>
          <p:cNvPr id="259" name="Google Shape;259;p17"/>
          <p:cNvSpPr txBox="1"/>
          <p:nvPr>
            <p:ph idx="1" type="body"/>
          </p:nvPr>
        </p:nvSpPr>
        <p:spPr>
          <a:xfrm>
            <a:off x="1295401" y="2556932"/>
            <a:ext cx="9601196" cy="3318936"/>
          </a:xfrm>
          <a:prstGeom prst="rect">
            <a:avLst/>
          </a:prstGeom>
          <a:solidFill>
            <a:srgbClr val="F0F0F0"/>
          </a:solidFill>
          <a:ln>
            <a:noFill/>
          </a:ln>
        </p:spPr>
        <p:txBody>
          <a:bodyPr anchorCtr="0" anchor="t" bIns="45700" lIns="91425" spcFirstLastPara="1" rIns="91425" wrap="square" tIns="45700">
            <a:normAutofit/>
          </a:bodyPr>
          <a:lstStyle/>
          <a:p>
            <a:pPr indent="-285750" lvl="1" marL="742950" rtl="0" algn="l">
              <a:spcBef>
                <a:spcPts val="0"/>
              </a:spcBef>
              <a:spcAft>
                <a:spcPts val="0"/>
              </a:spcAft>
              <a:buSzPts val="2760"/>
              <a:buChar char="•"/>
            </a:pPr>
            <a:r>
              <a:rPr lang="en-US" sz="2400"/>
              <a:t>Eat a healthy, well-balanced diet</a:t>
            </a:r>
            <a:endParaRPr/>
          </a:p>
          <a:p>
            <a:pPr indent="-285750" lvl="1" marL="742950" rtl="0" algn="l">
              <a:spcBef>
                <a:spcPts val="1080"/>
              </a:spcBef>
              <a:spcAft>
                <a:spcPts val="0"/>
              </a:spcAft>
              <a:buSzPts val="2760"/>
              <a:buChar char="•"/>
            </a:pPr>
            <a:r>
              <a:rPr lang="en-US" sz="2400"/>
              <a:t>Exercise regularly</a:t>
            </a:r>
            <a:endParaRPr/>
          </a:p>
          <a:p>
            <a:pPr indent="-285750" lvl="1" marL="742950" rtl="0" algn="l">
              <a:spcBef>
                <a:spcPts val="1080"/>
              </a:spcBef>
              <a:spcAft>
                <a:spcPts val="0"/>
              </a:spcAft>
              <a:buSzPts val="2760"/>
              <a:buChar char="•"/>
            </a:pPr>
            <a:r>
              <a:rPr lang="en-US" sz="2400"/>
              <a:t>Get plenty of sleep</a:t>
            </a:r>
            <a:endParaRPr/>
          </a:p>
          <a:p>
            <a:pPr indent="-285750" lvl="1" marL="742950" rtl="0" algn="l">
              <a:spcBef>
                <a:spcPts val="1080"/>
              </a:spcBef>
              <a:spcAft>
                <a:spcPts val="0"/>
              </a:spcAft>
              <a:buSzPts val="2760"/>
              <a:buChar char="•"/>
            </a:pPr>
            <a:r>
              <a:rPr lang="en-US" sz="2400"/>
              <a:t>Try a relaxation technique, such as meditation or yoga, or treat yourself to a massage</a:t>
            </a:r>
            <a:endParaRPr/>
          </a:p>
          <a:p>
            <a:pPr indent="-285750" lvl="1" marL="742950" rtl="0" algn="l">
              <a:spcBef>
                <a:spcPts val="1080"/>
              </a:spcBef>
              <a:spcAft>
                <a:spcPts val="0"/>
              </a:spcAft>
              <a:buSzPts val="2760"/>
              <a:buChar char="•"/>
            </a:pPr>
            <a:r>
              <a:rPr lang="en-US" sz="2400"/>
              <a:t>Maintain a normal routine</a:t>
            </a:r>
            <a:endParaRPr/>
          </a:p>
          <a:p>
            <a:pPr indent="-110490" lvl="0" marL="285750" rtl="0" algn="l">
              <a:spcBef>
                <a:spcPts val="1080"/>
              </a:spcBef>
              <a:spcAft>
                <a:spcPts val="0"/>
              </a:spcAft>
              <a:buSzPts val="276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18"/>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en-US"/>
              <a:t>Meditation</a:t>
            </a:r>
            <a:endParaRPr/>
          </a:p>
        </p:txBody>
      </p:sp>
      <p:pic>
        <p:nvPicPr>
          <p:cNvPr id="265" name="Google Shape;265;p18"/>
          <p:cNvPicPr preferRelativeResize="0"/>
          <p:nvPr>
            <p:ph idx="1" type="body"/>
          </p:nvPr>
        </p:nvPicPr>
        <p:blipFill rotWithShape="1">
          <a:blip r:embed="rId3">
            <a:alphaModFix/>
          </a:blip>
          <a:srcRect b="0" l="0" r="0" t="0"/>
          <a:stretch/>
        </p:blipFill>
        <p:spPr>
          <a:xfrm>
            <a:off x="3884613" y="2557463"/>
            <a:ext cx="4422775" cy="33178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19"/>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rgbClr val="262626"/>
              </a:buClr>
              <a:buSzPct val="100000"/>
              <a:buFont typeface="Garamond"/>
              <a:buNone/>
            </a:pPr>
            <a:r>
              <a:rPr b="1" lang="en-US"/>
              <a:t>Find support</a:t>
            </a:r>
            <a:br>
              <a:rPr b="1" lang="en-US"/>
            </a:br>
            <a:endParaRPr/>
          </a:p>
        </p:txBody>
      </p:sp>
      <p:sp>
        <p:nvSpPr>
          <p:cNvPr id="271" name="Google Shape;271;p19"/>
          <p:cNvSpPr txBox="1"/>
          <p:nvPr>
            <p:ph idx="1" type="body"/>
          </p:nvPr>
        </p:nvSpPr>
        <p:spPr>
          <a:xfrm>
            <a:off x="1298448" y="2560320"/>
            <a:ext cx="4718304" cy="3310128"/>
          </a:xfrm>
          <a:prstGeom prst="rect">
            <a:avLst/>
          </a:prstGeom>
          <a:solidFill>
            <a:srgbClr val="F0F0F0"/>
          </a:solidFill>
          <a:ln cap="flat" cmpd="sng" w="9525">
            <a:solidFill>
              <a:srgbClr val="995321"/>
            </a:solidFill>
            <a:prstDash val="solid"/>
            <a:round/>
            <a:headEnd len="sm" w="sm" type="none"/>
            <a:tailEnd len="sm" w="sm" type="none"/>
          </a:ln>
        </p:spPr>
        <p:txBody>
          <a:bodyPr anchorCtr="0" anchor="t" bIns="45700" lIns="91425" spcFirstLastPara="1" rIns="91425" wrap="square" tIns="45700">
            <a:normAutofit/>
          </a:bodyPr>
          <a:lstStyle/>
          <a:p>
            <a:pPr indent="-285750" lvl="0" marL="285750" rtl="0" algn="l">
              <a:spcBef>
                <a:spcPts val="0"/>
              </a:spcBef>
              <a:spcAft>
                <a:spcPts val="0"/>
              </a:spcAft>
              <a:buSzPts val="2760"/>
              <a:buChar char="•"/>
            </a:pPr>
            <a:r>
              <a:rPr lang="en-US"/>
              <a:t>Seek help from a friend, family member, partner, counselor, doctor, or clergy person. </a:t>
            </a:r>
            <a:endParaRPr/>
          </a:p>
          <a:p>
            <a:pPr indent="-285750" lvl="0" marL="285750" rtl="0" algn="l">
              <a:spcBef>
                <a:spcPts val="1080"/>
              </a:spcBef>
              <a:spcAft>
                <a:spcPts val="0"/>
              </a:spcAft>
              <a:buSzPts val="2760"/>
              <a:buChar char="•"/>
            </a:pPr>
            <a:r>
              <a:rPr lang="en-US"/>
              <a:t>Having a sympathetic listening ear and talking about your problems and stress really can lighten the burden.</a:t>
            </a:r>
            <a:endParaRPr/>
          </a:p>
        </p:txBody>
      </p:sp>
      <p:sp>
        <p:nvSpPr>
          <p:cNvPr id="272" name="Google Shape;272;p19"/>
          <p:cNvSpPr txBox="1"/>
          <p:nvPr>
            <p:ph idx="2" type="body"/>
          </p:nvPr>
        </p:nvSpPr>
        <p:spPr>
          <a:xfrm>
            <a:off x="6181344" y="2560320"/>
            <a:ext cx="4718304" cy="3310128"/>
          </a:xfrm>
          <a:prstGeom prst="rect">
            <a:avLst/>
          </a:prstGeom>
          <a:solidFill>
            <a:srgbClr val="F0F0F0"/>
          </a:solidFill>
          <a:ln>
            <a:noFill/>
          </a:ln>
        </p:spPr>
        <p:txBody>
          <a:bodyPr anchorCtr="0" anchor="t" bIns="45700" lIns="91425" spcFirstLastPara="1" rIns="91425" wrap="square" tIns="45700">
            <a:normAutofit/>
          </a:bodyPr>
          <a:lstStyle/>
          <a:p>
            <a:pPr indent="-110490" lvl="0" marL="285750" rtl="0" algn="l">
              <a:spcBef>
                <a:spcPts val="0"/>
              </a:spcBef>
              <a:spcAft>
                <a:spcPts val="0"/>
              </a:spcAft>
              <a:buSzPts val="2760"/>
              <a:buNone/>
            </a:pPr>
            <a:r>
              <a:t/>
            </a:r>
            <a:endParaRPr/>
          </a:p>
          <a:p>
            <a:pPr indent="-285750" lvl="0" marL="285750" rtl="0" algn="l">
              <a:spcBef>
                <a:spcPts val="1080"/>
              </a:spcBef>
              <a:spcAft>
                <a:spcPts val="0"/>
              </a:spcAft>
              <a:buSzPts val="2760"/>
              <a:buChar char="•"/>
            </a:pPr>
            <a:r>
              <a:rPr lang="en-US"/>
              <a:t>Counseling/therapy Center</a:t>
            </a:r>
            <a:endParaRPr/>
          </a:p>
          <a:p>
            <a:pPr indent="-285750" lvl="0" marL="285750" rtl="0" algn="l">
              <a:spcBef>
                <a:spcPts val="1080"/>
              </a:spcBef>
              <a:spcAft>
                <a:spcPts val="0"/>
              </a:spcAft>
              <a:buSzPts val="2760"/>
              <a:buChar char="•"/>
            </a:pPr>
            <a:r>
              <a:rPr lang="en-US"/>
              <a:t>Hospital</a:t>
            </a:r>
            <a:endParaRPr/>
          </a:p>
          <a:p>
            <a:pPr indent="-285750" lvl="0" marL="285750" rtl="0" algn="l">
              <a:spcBef>
                <a:spcPts val="1080"/>
              </a:spcBef>
              <a:spcAft>
                <a:spcPts val="0"/>
              </a:spcAft>
              <a:buSzPts val="2760"/>
              <a:buChar char="•"/>
            </a:pPr>
            <a:r>
              <a:rPr lang="en-US"/>
              <a:t>Online counseling</a:t>
            </a:r>
            <a:endParaRPr/>
          </a:p>
          <a:p>
            <a:pPr indent="-285750" lvl="0" marL="285750" rtl="0" algn="l">
              <a:spcBef>
                <a:spcPts val="1080"/>
              </a:spcBef>
              <a:spcAft>
                <a:spcPts val="0"/>
              </a:spcAft>
              <a:buSzPts val="2760"/>
              <a:buChar char="•"/>
            </a:pPr>
            <a:r>
              <a:rPr lang="en-US"/>
              <a:t>Hotline</a:t>
            </a:r>
            <a:endParaRPr/>
          </a:p>
          <a:p>
            <a:pPr indent="-285750" lvl="0" marL="285750" rtl="0" algn="l">
              <a:spcBef>
                <a:spcPts val="1080"/>
              </a:spcBef>
              <a:spcAft>
                <a:spcPts val="0"/>
              </a:spcAft>
              <a:buSzPts val="2760"/>
              <a:buChar char="•"/>
            </a:pPr>
            <a:r>
              <a:rPr lang="en-US"/>
              <a:t>Family, Friends,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en-US"/>
              <a:t>Chapter outlines</a:t>
            </a:r>
            <a:endParaRPr/>
          </a:p>
        </p:txBody>
      </p:sp>
      <p:sp>
        <p:nvSpPr>
          <p:cNvPr id="156" name="Google Shape;156;p2"/>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2760"/>
              <a:buChar char="•"/>
            </a:pPr>
            <a:r>
              <a:rPr b="1" lang="en-US"/>
              <a:t>Causes of Stress</a:t>
            </a:r>
            <a:endParaRPr/>
          </a:p>
          <a:p>
            <a:pPr indent="-285750" lvl="0" marL="285750" rtl="0" algn="l">
              <a:spcBef>
                <a:spcPts val="1080"/>
              </a:spcBef>
              <a:spcAft>
                <a:spcPts val="0"/>
              </a:spcAft>
              <a:buSzPts val="2760"/>
              <a:buChar char="•"/>
            </a:pPr>
            <a:r>
              <a:rPr b="1" lang="en-US"/>
              <a:t>Signs and Effects of Stress</a:t>
            </a:r>
            <a:endParaRPr/>
          </a:p>
          <a:p>
            <a:pPr indent="-285750" lvl="0" marL="285750" rtl="0" algn="l">
              <a:spcBef>
                <a:spcPts val="1080"/>
              </a:spcBef>
              <a:spcAft>
                <a:spcPts val="0"/>
              </a:spcAft>
              <a:buSzPts val="2760"/>
              <a:buChar char="•"/>
            </a:pPr>
            <a:r>
              <a:rPr b="1" lang="en-US"/>
              <a:t>Ways of Managing Stress</a:t>
            </a:r>
            <a:br>
              <a:rPr b="1" lang="en-US"/>
            </a:b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0"/>
          <p:cNvSpPr txBox="1"/>
          <p:nvPr>
            <p:ph type="title"/>
          </p:nvPr>
        </p:nvSpPr>
        <p:spPr>
          <a:xfrm>
            <a:off x="1141413" y="658761"/>
            <a:ext cx="9905998" cy="704818"/>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rgbClr val="262626"/>
              </a:buClr>
              <a:buSzPct val="169230"/>
              <a:buFont typeface="Garamond"/>
              <a:buNone/>
            </a:pPr>
            <a:r>
              <a:rPr lang="en-US"/>
              <a:t>For example: </a:t>
            </a:r>
            <a:r>
              <a:rPr lang="en-US" sz="2600"/>
              <a:t>Free Counseling service from your university</a:t>
            </a:r>
            <a:endParaRPr sz="2600"/>
          </a:p>
        </p:txBody>
      </p:sp>
      <p:pic>
        <p:nvPicPr>
          <p:cNvPr id="279" name="Google Shape;279;p20"/>
          <p:cNvPicPr preferRelativeResize="0"/>
          <p:nvPr>
            <p:ph idx="1" type="body"/>
          </p:nvPr>
        </p:nvPicPr>
        <p:blipFill rotWithShape="1">
          <a:blip r:embed="rId3">
            <a:alphaModFix/>
          </a:blip>
          <a:srcRect b="0" l="0" r="0" t="0"/>
          <a:stretch/>
        </p:blipFill>
        <p:spPr>
          <a:xfrm>
            <a:off x="894735" y="3743030"/>
            <a:ext cx="4153293" cy="3114970"/>
          </a:xfrm>
          <a:prstGeom prst="rect">
            <a:avLst/>
          </a:prstGeom>
          <a:noFill/>
          <a:ln>
            <a:noFill/>
          </a:ln>
        </p:spPr>
      </p:pic>
      <p:pic>
        <p:nvPicPr>
          <p:cNvPr id="280" name="Google Shape;280;p20"/>
          <p:cNvPicPr preferRelativeResize="0"/>
          <p:nvPr/>
        </p:nvPicPr>
        <p:blipFill rotWithShape="1">
          <a:blip r:embed="rId4">
            <a:alphaModFix/>
          </a:blip>
          <a:srcRect b="0" l="0" r="0" t="0"/>
          <a:stretch/>
        </p:blipFill>
        <p:spPr>
          <a:xfrm>
            <a:off x="3523760" y="1573390"/>
            <a:ext cx="5144478" cy="1959813"/>
          </a:xfrm>
          <a:prstGeom prst="rect">
            <a:avLst/>
          </a:prstGeom>
          <a:noFill/>
          <a:ln>
            <a:noFill/>
          </a:ln>
        </p:spPr>
      </p:pic>
      <p:pic>
        <p:nvPicPr>
          <p:cNvPr id="281" name="Google Shape;281;p20"/>
          <p:cNvPicPr preferRelativeResize="0"/>
          <p:nvPr/>
        </p:nvPicPr>
        <p:blipFill rotWithShape="1">
          <a:blip r:embed="rId5">
            <a:alphaModFix/>
          </a:blip>
          <a:srcRect b="12473" l="0" r="0" t="12474"/>
          <a:stretch/>
        </p:blipFill>
        <p:spPr>
          <a:xfrm>
            <a:off x="5608057" y="4109701"/>
            <a:ext cx="4882964" cy="27482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1"/>
          <p:cNvSpPr txBox="1"/>
          <p:nvPr>
            <p:ph idx="4294967295" type="body"/>
          </p:nvPr>
        </p:nvSpPr>
        <p:spPr>
          <a:xfrm>
            <a:off x="1360641" y="2092171"/>
            <a:ext cx="10074275" cy="3541712"/>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3450"/>
              <a:buNone/>
            </a:pPr>
            <a:r>
              <a:rPr lang="en-US" sz="3000"/>
              <a:t>If the self-care techniques listed above aren’t enough and stress is seriously interfering with your studies or life, don’t be afraid to get help. The student health center and college counselors are both good resources</a:t>
            </a:r>
            <a:endParaRPr sz="3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2"/>
          <p:cNvSpPr/>
          <p:nvPr/>
        </p:nvSpPr>
        <p:spPr>
          <a:xfrm>
            <a:off x="943897" y="2880540"/>
            <a:ext cx="6312309"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dk1"/>
                </a:solidFill>
                <a:latin typeface="Garamond"/>
                <a:ea typeface="Garamond"/>
                <a:cs typeface="Garamond"/>
                <a:sym typeface="Garamond"/>
              </a:rPr>
              <a:t>Activity: Relaxation</a:t>
            </a:r>
            <a:endParaRPr/>
          </a:p>
        </p:txBody>
      </p:sp>
      <p:pic>
        <p:nvPicPr>
          <p:cNvPr id="292" name="Google Shape;292;p22"/>
          <p:cNvPicPr preferRelativeResize="0"/>
          <p:nvPr/>
        </p:nvPicPr>
        <p:blipFill rotWithShape="1">
          <a:blip r:embed="rId3">
            <a:alphaModFix/>
          </a:blip>
          <a:srcRect b="0" l="0" r="0" t="0"/>
          <a:stretch/>
        </p:blipFill>
        <p:spPr>
          <a:xfrm>
            <a:off x="5224616" y="1494504"/>
            <a:ext cx="5986923" cy="3991282"/>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23"/>
          <p:cNvPicPr preferRelativeResize="0"/>
          <p:nvPr/>
        </p:nvPicPr>
        <p:blipFill rotWithShape="1">
          <a:blip r:embed="rId3">
            <a:alphaModFix/>
          </a:blip>
          <a:srcRect b="0" l="0" r="0" t="0"/>
          <a:stretch/>
        </p:blipFill>
        <p:spPr>
          <a:xfrm>
            <a:off x="2457199" y="2071186"/>
            <a:ext cx="6471570" cy="277353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3"/>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rgbClr val="262626"/>
              </a:buClr>
              <a:buSzPct val="100000"/>
              <a:buFont typeface="Garamond"/>
              <a:buNone/>
            </a:pPr>
            <a:r>
              <a:rPr b="1" lang="en-US"/>
              <a:t>LEARNING OBJECTIVES</a:t>
            </a:r>
            <a:br>
              <a:rPr b="1" lang="en-US"/>
            </a:br>
            <a:endParaRPr/>
          </a:p>
        </p:txBody>
      </p:sp>
      <p:sp>
        <p:nvSpPr>
          <p:cNvPr id="162" name="Google Shape;162;p3"/>
          <p:cNvSpPr txBox="1"/>
          <p:nvPr>
            <p:ph idx="1" type="body"/>
          </p:nvPr>
        </p:nvSpPr>
        <p:spPr>
          <a:xfrm>
            <a:off x="1295401" y="2556932"/>
            <a:ext cx="9601196" cy="3318936"/>
          </a:xfrm>
          <a:prstGeom prst="rect">
            <a:avLst/>
          </a:prstGeom>
          <a:solidFill>
            <a:srgbClr val="F0F0F0"/>
          </a:solidFill>
          <a:ln>
            <a:noFill/>
          </a:ln>
        </p:spPr>
        <p:txBody>
          <a:bodyPr anchorCtr="0" anchor="t" bIns="45700" lIns="91425" spcFirstLastPara="1" rIns="91425" wrap="square" tIns="45700">
            <a:normAutofit/>
          </a:bodyPr>
          <a:lstStyle/>
          <a:p>
            <a:pPr indent="0" lvl="0" marL="0" rtl="0" algn="l">
              <a:spcBef>
                <a:spcPts val="0"/>
              </a:spcBef>
              <a:spcAft>
                <a:spcPts val="0"/>
              </a:spcAft>
              <a:buSzPts val="2760"/>
              <a:buNone/>
            </a:pPr>
            <a:r>
              <a:rPr b="1" lang="en-US"/>
              <a:t>By the end of this section, you will be able to:</a:t>
            </a:r>
            <a:endParaRPr/>
          </a:p>
          <a:p>
            <a:pPr indent="-285750" lvl="0" marL="285750" rtl="0" algn="l">
              <a:spcBef>
                <a:spcPts val="1080"/>
              </a:spcBef>
              <a:spcAft>
                <a:spcPts val="0"/>
              </a:spcAft>
              <a:buSzPts val="2760"/>
              <a:buChar char="•"/>
            </a:pPr>
            <a:r>
              <a:rPr lang="en-US"/>
              <a:t>Identify sources of stress, particularly for college students</a:t>
            </a:r>
            <a:endParaRPr/>
          </a:p>
          <a:p>
            <a:pPr indent="-285750" lvl="0" marL="285750" rtl="0" algn="l">
              <a:spcBef>
                <a:spcPts val="1080"/>
              </a:spcBef>
              <a:spcAft>
                <a:spcPts val="0"/>
              </a:spcAft>
              <a:buSzPts val="2760"/>
              <a:buChar char="•"/>
            </a:pPr>
            <a:r>
              <a:rPr lang="en-US"/>
              <a:t>Describe the symptoms and effects of chronic stress</a:t>
            </a:r>
            <a:endParaRPr/>
          </a:p>
          <a:p>
            <a:pPr indent="-285750" lvl="0" marL="285750" rtl="0" algn="l">
              <a:spcBef>
                <a:spcPts val="1080"/>
              </a:spcBef>
              <a:spcAft>
                <a:spcPts val="0"/>
              </a:spcAft>
              <a:buSzPts val="2760"/>
              <a:buChar char="•"/>
            </a:pPr>
            <a:r>
              <a:rPr lang="en-US"/>
              <a:t>List healthy ways of managing stress that fit your current lifestyle</a:t>
            </a:r>
            <a:endParaRPr/>
          </a:p>
          <a:p>
            <a:pPr indent="0" lvl="0" marL="0" rtl="0" algn="l">
              <a:spcBef>
                <a:spcPts val="1080"/>
              </a:spcBef>
              <a:spcAft>
                <a:spcPts val="0"/>
              </a:spcAft>
              <a:buSzPts val="276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4"/>
          <p:cNvSpPr txBox="1"/>
          <p:nvPr>
            <p:ph idx="4294967295" type="body"/>
          </p:nvPr>
        </p:nvSpPr>
        <p:spPr>
          <a:xfrm>
            <a:off x="1593900" y="2267088"/>
            <a:ext cx="9004200" cy="27195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2760"/>
              <a:buNone/>
            </a:pPr>
            <a:r>
              <a:rPr lang="en-US"/>
              <a:t>Being in control of your life and having realistic expectations about your day­-to-­day challenges are the keys to stress management, which is perhaps the most important ingredient to living a happy, healthy and rewarding life. ­—Marilu Henner, actress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5"/>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rgbClr val="262626"/>
              </a:buClr>
              <a:buSzPct val="100000"/>
              <a:buFont typeface="Garamond"/>
              <a:buNone/>
            </a:pPr>
            <a:r>
              <a:rPr b="1" lang="en-US"/>
              <a:t>Causes of Stress</a:t>
            </a:r>
            <a:br>
              <a:rPr b="1" lang="en-US"/>
            </a:br>
            <a:endParaRPr/>
          </a:p>
        </p:txBody>
      </p:sp>
      <p:sp>
        <p:nvSpPr>
          <p:cNvPr id="173" name="Google Shape;173;p5"/>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2760"/>
              <a:buChar char="•"/>
            </a:pPr>
            <a:r>
              <a:rPr lang="en-US"/>
              <a:t>As a student, you’re probably plenty familiar with the experience of stress—a condition characterized by symptoms of physical or emotional tension.</a:t>
            </a:r>
            <a:endParaRPr/>
          </a:p>
          <a:p>
            <a:pPr indent="-285750" lvl="0" marL="285750" rtl="0" algn="l">
              <a:spcBef>
                <a:spcPts val="1080"/>
              </a:spcBef>
              <a:spcAft>
                <a:spcPts val="0"/>
              </a:spcAft>
              <a:buSzPts val="2760"/>
              <a:buChar char="•"/>
            </a:pPr>
            <a:r>
              <a:rPr lang="en-US"/>
              <a:t>What you may not know is that it’s a natural response of the mind and body to a situation in which a person feels threatened or anxious.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6"/>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rgbClr val="262626"/>
              </a:buClr>
              <a:buSzPct val="100000"/>
              <a:buFont typeface="Garamond"/>
              <a:buNone/>
            </a:pPr>
            <a:r>
              <a:rPr b="1" lang="en-US"/>
              <a:t>Causes of Stress (cont.)</a:t>
            </a:r>
            <a:br>
              <a:rPr b="1" lang="en-US"/>
            </a:br>
            <a:endParaRPr/>
          </a:p>
        </p:txBody>
      </p:sp>
      <p:sp>
        <p:nvSpPr>
          <p:cNvPr id="179" name="Google Shape;179;p6"/>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2760"/>
              <a:buChar char="•"/>
            </a:pPr>
            <a:r>
              <a:rPr lang="en-US"/>
              <a:t>Strong emotions like fear, sadness, or other symptoms of depression are normal, as long as they are temporary and don’t interfere with daily activities.</a:t>
            </a:r>
            <a:endParaRPr/>
          </a:p>
          <a:p>
            <a:pPr indent="-285750" lvl="0" marL="285750" rtl="0" algn="l">
              <a:spcBef>
                <a:spcPts val="1080"/>
              </a:spcBef>
              <a:spcAft>
                <a:spcPts val="0"/>
              </a:spcAft>
              <a:buSzPts val="2760"/>
              <a:buChar char="•"/>
            </a:pPr>
            <a:r>
              <a:rPr lang="en-US"/>
              <a:t> If these emotions last too long or cause other problems, it’s a different story:</a:t>
            </a:r>
            <a:endParaRPr/>
          </a:p>
          <a:p>
            <a:pPr indent="0" lvl="0" marL="0" rtl="0" algn="ctr">
              <a:spcBef>
                <a:spcPts val="1080"/>
              </a:spcBef>
              <a:spcAft>
                <a:spcPts val="0"/>
              </a:spcAft>
              <a:buSzPts val="2760"/>
              <a:buNone/>
            </a:pPr>
            <a:r>
              <a:rPr b="1" lang="en-US">
                <a:solidFill>
                  <a:srgbClr val="1D1D1D"/>
                </a:solidFill>
              </a:rPr>
              <a:t>Stress make you feel overwhelmed and out of control.</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7"/>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en-US"/>
              <a:t>Negative stress</a:t>
            </a:r>
            <a:endParaRPr/>
          </a:p>
        </p:txBody>
      </p:sp>
      <p:sp>
        <p:nvSpPr>
          <p:cNvPr id="185" name="Google Shape;185;p7"/>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2760"/>
              <a:buChar char="•"/>
            </a:pPr>
            <a:r>
              <a:rPr lang="en-US"/>
              <a:t>Stress can hit you when you least expect it—before a test, after losing a job, or during conflict in a relationship.</a:t>
            </a:r>
            <a:endParaRPr/>
          </a:p>
          <a:p>
            <a:pPr indent="-285750" lvl="0" marL="285750" rtl="0" algn="l">
              <a:spcBef>
                <a:spcPts val="1080"/>
              </a:spcBef>
              <a:spcAft>
                <a:spcPts val="0"/>
              </a:spcAft>
              <a:buSzPts val="2760"/>
              <a:buChar char="•"/>
            </a:pPr>
            <a:r>
              <a:rPr lang="en-US"/>
              <a:t>While everyone experiences stress at times, a prolonged bout of it can affect your health and ability to cope with life.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8"/>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rgbClr val="262626"/>
              </a:buClr>
              <a:buSzPts val="4400"/>
              <a:buFont typeface="Garamond"/>
              <a:buNone/>
            </a:pPr>
            <a:r>
              <a:rPr lang="en-US"/>
              <a:t>Positive stress</a:t>
            </a:r>
            <a:endParaRPr/>
          </a:p>
        </p:txBody>
      </p:sp>
      <p:sp>
        <p:nvSpPr>
          <p:cNvPr id="191" name="Google Shape;191;p8"/>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2760"/>
              <a:buChar char="•"/>
            </a:pPr>
            <a:r>
              <a:rPr lang="en-US"/>
              <a:t>Stress can be positive </a:t>
            </a:r>
            <a:endParaRPr/>
          </a:p>
          <a:p>
            <a:pPr indent="-285750" lvl="0" marL="285750" rtl="0" algn="l">
              <a:spcBef>
                <a:spcPts val="1080"/>
              </a:spcBef>
              <a:spcAft>
                <a:spcPts val="0"/>
              </a:spcAft>
              <a:buSzPts val="2760"/>
              <a:buChar char="•"/>
            </a:pPr>
            <a:r>
              <a:rPr lang="en-US"/>
              <a:t>For instance, it can help you develop skills needed to manage potentially challenging or threatening situations in life.</a:t>
            </a:r>
            <a:endParaRPr/>
          </a:p>
          <a:p>
            <a:pPr indent="-285750" lvl="0" marL="285750" rtl="0" algn="l">
              <a:spcBef>
                <a:spcPts val="1080"/>
              </a:spcBef>
              <a:spcAft>
                <a:spcPts val="0"/>
              </a:spcAft>
              <a:buSzPts val="2760"/>
              <a:buChar char="•"/>
            </a:pPr>
            <a:r>
              <a:rPr lang="en-US"/>
              <a:t>For example: preparing for a holiday trip</a:t>
            </a:r>
            <a:endParaRPr/>
          </a:p>
          <a:p>
            <a:pPr indent="-110490" lvl="0" marL="285750" rtl="0" algn="l">
              <a:spcBef>
                <a:spcPts val="1080"/>
              </a:spcBef>
              <a:spcAft>
                <a:spcPts val="0"/>
              </a:spcAft>
              <a:buSzPts val="2760"/>
              <a:buNone/>
            </a:pPr>
            <a:r>
              <a:t/>
            </a:r>
            <a:endParaRPr/>
          </a:p>
          <a:p>
            <a:pPr indent="-110490" lvl="0" marL="285750" rtl="0" algn="l">
              <a:spcBef>
                <a:spcPts val="1080"/>
              </a:spcBef>
              <a:spcAft>
                <a:spcPts val="0"/>
              </a:spcAft>
              <a:buSzPts val="276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9"/>
          <p:cNvSpPr txBox="1"/>
          <p:nvPr>
            <p:ph type="title"/>
          </p:nvPr>
        </p:nvSpPr>
        <p:spPr>
          <a:xfrm>
            <a:off x="1219200" y="770922"/>
            <a:ext cx="9906000" cy="1057800"/>
          </a:xfrm>
          <a:prstGeom prst="rect">
            <a:avLst/>
          </a:prstGeom>
          <a:noFill/>
          <a:ln>
            <a:noFill/>
          </a:ln>
        </p:spPr>
        <p:txBody>
          <a:bodyPr anchorCtr="0" anchor="t" bIns="45700" lIns="91425" spcFirstLastPara="1" rIns="91425" wrap="square" tIns="45700">
            <a:normAutofit fontScale="90000"/>
          </a:bodyPr>
          <a:lstStyle/>
          <a:p>
            <a:pPr indent="0" lvl="0" marL="0" rtl="0" algn="ctr">
              <a:spcBef>
                <a:spcPts val="0"/>
              </a:spcBef>
              <a:spcAft>
                <a:spcPts val="0"/>
              </a:spcAft>
              <a:buClr>
                <a:srgbClr val="262626"/>
              </a:buClr>
              <a:buSzPct val="91666"/>
              <a:buFont typeface="Garamond"/>
              <a:buNone/>
            </a:pPr>
            <a:r>
              <a:rPr b="1" lang="en-US"/>
              <a:t>Signs and Effects of Stress</a:t>
            </a:r>
            <a:br>
              <a:rPr b="1" lang="en-US"/>
            </a:br>
            <a:r>
              <a:rPr lang="en-US" sz="2200"/>
              <a:t>common symptoms of stress:</a:t>
            </a:r>
            <a:endParaRPr sz="4800"/>
          </a:p>
        </p:txBody>
      </p:sp>
      <p:sp>
        <p:nvSpPr>
          <p:cNvPr id="197" name="Google Shape;197;p9"/>
          <p:cNvSpPr txBox="1"/>
          <p:nvPr>
            <p:ph idx="1" type="body"/>
          </p:nvPr>
        </p:nvSpPr>
        <p:spPr>
          <a:xfrm>
            <a:off x="1141410" y="2020861"/>
            <a:ext cx="4878300" cy="4262100"/>
          </a:xfrm>
          <a:prstGeom prst="rect">
            <a:avLst/>
          </a:prstGeom>
          <a:solidFill>
            <a:srgbClr val="F0F0F0"/>
          </a:solidFill>
          <a:ln cap="flat" cmpd="sng" w="9525">
            <a:solidFill>
              <a:srgbClr val="995321"/>
            </a:solidFill>
            <a:prstDash val="solid"/>
            <a:round/>
            <a:headEnd len="sm" w="sm" type="none"/>
            <a:tailEnd len="sm" w="sm" type="none"/>
          </a:ln>
        </p:spPr>
        <p:txBody>
          <a:bodyPr anchorCtr="0" anchor="t" bIns="45700" lIns="91425" spcFirstLastPara="1" rIns="91425" wrap="square" tIns="45700">
            <a:noAutofit/>
          </a:bodyPr>
          <a:lstStyle/>
          <a:p>
            <a:pPr indent="-285750" lvl="0" marL="285750" rtl="0" algn="l">
              <a:spcBef>
                <a:spcPts val="0"/>
              </a:spcBef>
              <a:spcAft>
                <a:spcPts val="0"/>
              </a:spcAft>
              <a:buSzPts val="2300"/>
              <a:buChar char="•"/>
            </a:pPr>
            <a:r>
              <a:rPr lang="en-US" sz="2000"/>
              <a:t>Disbelief and shock</a:t>
            </a:r>
            <a:endParaRPr/>
          </a:p>
          <a:p>
            <a:pPr indent="-285750" lvl="0" marL="285750" rtl="0" algn="l">
              <a:spcBef>
                <a:spcPts val="1000"/>
              </a:spcBef>
              <a:spcAft>
                <a:spcPts val="0"/>
              </a:spcAft>
              <a:buSzPts val="2300"/>
              <a:buChar char="•"/>
            </a:pPr>
            <a:r>
              <a:rPr lang="en-US" sz="2000"/>
              <a:t>Tension and irritability</a:t>
            </a:r>
            <a:endParaRPr/>
          </a:p>
          <a:p>
            <a:pPr indent="-285750" lvl="0" marL="285750" rtl="0" algn="l">
              <a:spcBef>
                <a:spcPts val="1000"/>
              </a:spcBef>
              <a:spcAft>
                <a:spcPts val="0"/>
              </a:spcAft>
              <a:buSzPts val="2300"/>
              <a:buChar char="•"/>
            </a:pPr>
            <a:r>
              <a:rPr lang="en-US" sz="2000"/>
              <a:t>Fear and anxiety about the future</a:t>
            </a:r>
            <a:endParaRPr/>
          </a:p>
          <a:p>
            <a:pPr indent="-285750" lvl="0" marL="285750" rtl="0" algn="l">
              <a:spcBef>
                <a:spcPts val="1000"/>
              </a:spcBef>
              <a:spcAft>
                <a:spcPts val="0"/>
              </a:spcAft>
              <a:buSzPts val="2300"/>
              <a:buChar char="•"/>
            </a:pPr>
            <a:r>
              <a:rPr lang="en-US" sz="2000"/>
              <a:t>Difficulty making decisions</a:t>
            </a:r>
            <a:endParaRPr/>
          </a:p>
          <a:p>
            <a:pPr indent="-285750" lvl="0" marL="285750" rtl="0" algn="l">
              <a:spcBef>
                <a:spcPts val="1000"/>
              </a:spcBef>
              <a:spcAft>
                <a:spcPts val="0"/>
              </a:spcAft>
              <a:buSzPts val="2300"/>
              <a:buChar char="•"/>
            </a:pPr>
            <a:r>
              <a:rPr lang="en-US" sz="2000"/>
              <a:t>Being numb to one’s feelings</a:t>
            </a:r>
            <a:endParaRPr/>
          </a:p>
          <a:p>
            <a:pPr indent="-285750" lvl="0" marL="285750" rtl="0" algn="l">
              <a:spcBef>
                <a:spcPts val="1000"/>
              </a:spcBef>
              <a:spcAft>
                <a:spcPts val="0"/>
              </a:spcAft>
              <a:buSzPts val="2300"/>
              <a:buChar char="•"/>
            </a:pPr>
            <a:r>
              <a:rPr lang="en-US" sz="2000"/>
              <a:t>Loss of interest in normal activities</a:t>
            </a:r>
            <a:endParaRPr/>
          </a:p>
          <a:p>
            <a:pPr indent="-285750" lvl="0" marL="285750" rtl="0" algn="l">
              <a:spcBef>
                <a:spcPts val="1000"/>
              </a:spcBef>
              <a:spcAft>
                <a:spcPts val="0"/>
              </a:spcAft>
              <a:buSzPts val="2300"/>
              <a:buChar char="•"/>
            </a:pPr>
            <a:r>
              <a:rPr lang="en-US" sz="2000"/>
              <a:t>Loss of appetite (or increased appetite)</a:t>
            </a:r>
            <a:endParaRPr/>
          </a:p>
          <a:p>
            <a:pPr indent="-285750" lvl="0" marL="285750" rtl="0" algn="l">
              <a:spcBef>
                <a:spcPts val="1000"/>
              </a:spcBef>
              <a:spcAft>
                <a:spcPts val="0"/>
              </a:spcAft>
              <a:buSzPts val="2300"/>
              <a:buChar char="•"/>
            </a:pPr>
            <a:r>
              <a:rPr lang="en-US" sz="2000"/>
              <a:t>Nightmares and recurring thoughts about the event</a:t>
            </a:r>
            <a:endParaRPr/>
          </a:p>
          <a:p>
            <a:pPr indent="0" lvl="0" marL="0" rtl="0" algn="l">
              <a:spcBef>
                <a:spcPts val="1000"/>
              </a:spcBef>
              <a:spcAft>
                <a:spcPts val="0"/>
              </a:spcAft>
              <a:buSzPts val="2300"/>
              <a:buNone/>
            </a:pPr>
            <a:r>
              <a:t/>
            </a:r>
            <a:endParaRPr sz="2000"/>
          </a:p>
        </p:txBody>
      </p:sp>
      <p:sp>
        <p:nvSpPr>
          <p:cNvPr id="198" name="Google Shape;198;p9"/>
          <p:cNvSpPr txBox="1"/>
          <p:nvPr>
            <p:ph idx="2" type="body"/>
          </p:nvPr>
        </p:nvSpPr>
        <p:spPr>
          <a:xfrm>
            <a:off x="6172200" y="2020885"/>
            <a:ext cx="4875300" cy="4262100"/>
          </a:xfrm>
          <a:prstGeom prst="rect">
            <a:avLst/>
          </a:prstGeom>
          <a:solidFill>
            <a:srgbClr val="F0F0F0"/>
          </a:solidFill>
          <a:ln cap="flat" cmpd="sng" w="9525">
            <a:solidFill>
              <a:srgbClr val="995321"/>
            </a:solidFill>
            <a:prstDash val="solid"/>
            <a:round/>
            <a:headEnd len="sm" w="sm" type="none"/>
            <a:tailEnd len="sm" w="sm" type="none"/>
          </a:ln>
        </p:spPr>
        <p:txBody>
          <a:bodyPr anchorCtr="0" anchor="t" bIns="45700" lIns="91425" spcFirstLastPara="1" rIns="91425" wrap="square" tIns="45700">
            <a:noAutofit/>
          </a:bodyPr>
          <a:lstStyle/>
          <a:p>
            <a:pPr indent="-285750" lvl="0" marL="285750" rtl="0" algn="l">
              <a:spcBef>
                <a:spcPts val="0"/>
              </a:spcBef>
              <a:spcAft>
                <a:spcPts val="0"/>
              </a:spcAft>
              <a:buSzPts val="2300"/>
              <a:buChar char="•"/>
            </a:pPr>
            <a:r>
              <a:rPr lang="en-US" sz="2000"/>
              <a:t>Anger</a:t>
            </a:r>
            <a:endParaRPr/>
          </a:p>
          <a:p>
            <a:pPr indent="-285750" lvl="0" marL="285750" rtl="0" algn="l">
              <a:spcBef>
                <a:spcPts val="1000"/>
              </a:spcBef>
              <a:spcAft>
                <a:spcPts val="0"/>
              </a:spcAft>
              <a:buSzPts val="2300"/>
              <a:buChar char="•"/>
            </a:pPr>
            <a:r>
              <a:rPr lang="en-US" sz="2000"/>
              <a:t>Increased use of alcohol and drugs</a:t>
            </a:r>
            <a:endParaRPr/>
          </a:p>
          <a:p>
            <a:pPr indent="-285750" lvl="0" marL="285750" rtl="0" algn="l">
              <a:spcBef>
                <a:spcPts val="1000"/>
              </a:spcBef>
              <a:spcAft>
                <a:spcPts val="0"/>
              </a:spcAft>
              <a:buSzPts val="2300"/>
              <a:buChar char="•"/>
            </a:pPr>
            <a:r>
              <a:rPr lang="en-US" sz="2000"/>
              <a:t>Sadness and other symptoms of depression</a:t>
            </a:r>
            <a:endParaRPr/>
          </a:p>
          <a:p>
            <a:pPr indent="-285750" lvl="0" marL="285750" rtl="0" algn="l">
              <a:spcBef>
                <a:spcPts val="1000"/>
              </a:spcBef>
              <a:spcAft>
                <a:spcPts val="0"/>
              </a:spcAft>
              <a:buSzPts val="2300"/>
              <a:buChar char="•"/>
            </a:pPr>
            <a:r>
              <a:rPr lang="en-US" sz="2000"/>
              <a:t>Feeling powerless</a:t>
            </a:r>
            <a:endParaRPr/>
          </a:p>
          <a:p>
            <a:pPr indent="-285750" lvl="0" marL="285750" rtl="0" algn="l">
              <a:spcBef>
                <a:spcPts val="1000"/>
              </a:spcBef>
              <a:spcAft>
                <a:spcPts val="0"/>
              </a:spcAft>
              <a:buSzPts val="2300"/>
              <a:buChar char="•"/>
            </a:pPr>
            <a:r>
              <a:rPr lang="en-US" sz="2000"/>
              <a:t>Crying</a:t>
            </a:r>
            <a:endParaRPr/>
          </a:p>
          <a:p>
            <a:pPr indent="-285750" lvl="0" marL="285750" rtl="0" algn="l">
              <a:spcBef>
                <a:spcPts val="1000"/>
              </a:spcBef>
              <a:spcAft>
                <a:spcPts val="0"/>
              </a:spcAft>
              <a:buSzPts val="2300"/>
              <a:buChar char="•"/>
            </a:pPr>
            <a:r>
              <a:rPr lang="en-US" sz="2000"/>
              <a:t>Sleep problems</a:t>
            </a:r>
            <a:endParaRPr/>
          </a:p>
          <a:p>
            <a:pPr indent="-285750" lvl="0" marL="285750" rtl="0" algn="l">
              <a:spcBef>
                <a:spcPts val="1000"/>
              </a:spcBef>
              <a:spcAft>
                <a:spcPts val="0"/>
              </a:spcAft>
              <a:buSzPts val="2300"/>
              <a:buChar char="•"/>
            </a:pPr>
            <a:r>
              <a:rPr lang="en-US" sz="2000"/>
              <a:t>Headaches, back pains, and stomach problems</a:t>
            </a:r>
            <a:endParaRPr/>
          </a:p>
          <a:p>
            <a:pPr indent="-285750" lvl="0" marL="285750" rtl="0" algn="l">
              <a:spcBef>
                <a:spcPts val="1000"/>
              </a:spcBef>
              <a:spcAft>
                <a:spcPts val="0"/>
              </a:spcAft>
              <a:buSzPts val="2300"/>
              <a:buChar char="•"/>
            </a:pPr>
            <a:r>
              <a:rPr lang="en-US" sz="2000"/>
              <a:t>Trouble concentrating</a:t>
            </a:r>
            <a:endParaRPr/>
          </a:p>
          <a:p>
            <a:pPr indent="0" lvl="0" marL="0" rtl="0" algn="l">
              <a:spcBef>
                <a:spcPts val="1000"/>
              </a:spcBef>
              <a:spcAft>
                <a:spcPts val="0"/>
              </a:spcAft>
              <a:buSzPts val="2300"/>
              <a:buNone/>
            </a:pPr>
            <a:r>
              <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rganic">
  <a:themeElements>
    <a:clrScheme name="Organic">
      <a:dk1>
        <a:srgbClr val="000000"/>
      </a:dk1>
      <a:lt1>
        <a:srgbClr val="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2021-08-08T12:44:54Z</dcterms:created>
  <dc:creator>Admin</dc:creator>
</cp:coreProperties>
</file>